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9" r:id="rId2"/>
    <p:sldId id="306" r:id="rId3"/>
    <p:sldId id="297" r:id="rId4"/>
    <p:sldId id="403" r:id="rId5"/>
    <p:sldId id="404" r:id="rId6"/>
    <p:sldId id="388" r:id="rId7"/>
    <p:sldId id="383" r:id="rId8"/>
    <p:sldId id="386" r:id="rId9"/>
    <p:sldId id="373" r:id="rId10"/>
    <p:sldId id="384" r:id="rId11"/>
    <p:sldId id="385" r:id="rId12"/>
    <p:sldId id="314" r:id="rId13"/>
    <p:sldId id="274" r:id="rId14"/>
    <p:sldId id="389" r:id="rId15"/>
    <p:sldId id="390" r:id="rId16"/>
    <p:sldId id="391" r:id="rId17"/>
    <p:sldId id="392" r:id="rId18"/>
    <p:sldId id="398" r:id="rId19"/>
    <p:sldId id="395" r:id="rId20"/>
    <p:sldId id="290" r:id="rId21"/>
    <p:sldId id="394" r:id="rId22"/>
    <p:sldId id="396" r:id="rId23"/>
    <p:sldId id="397" r:id="rId24"/>
    <p:sldId id="399" r:id="rId25"/>
    <p:sldId id="400" r:id="rId26"/>
    <p:sldId id="401" r:id="rId27"/>
    <p:sldId id="402" r:id="rId28"/>
    <p:sldId id="381" r:id="rId29"/>
    <p:sldId id="25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032"/>
    <a:srgbClr val="2A7CBC"/>
    <a:srgbClr val="FF0000"/>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EA1141-2F89-4D47-96B8-C90047988877}" v="171" dt="2025-06-24T19:48:23.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8249" autoAdjust="0"/>
  </p:normalViewPr>
  <p:slideViewPr>
    <p:cSldViewPr snapToGrid="0">
      <p:cViewPr varScale="1">
        <p:scale>
          <a:sx n="73" d="100"/>
          <a:sy n="73" d="100"/>
        </p:scale>
        <p:origin x="67"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ey, Alexandra" userId="2ae9914a-b9de-44d6-b32b-e992f622df8f" providerId="ADAL" clId="{D3EA1141-2F89-4D47-96B8-C90047988877}"/>
    <pc:docChg chg="undo custSel addSld delSld modSld sldOrd">
      <pc:chgData name="Partey, Alexandra" userId="2ae9914a-b9de-44d6-b32b-e992f622df8f" providerId="ADAL" clId="{D3EA1141-2F89-4D47-96B8-C90047988877}" dt="2025-06-24T19:48:23.765" v="2578"/>
      <pc:docMkLst>
        <pc:docMk/>
      </pc:docMkLst>
      <pc:sldChg chg="addSp delSp modSp add mod">
        <pc:chgData name="Partey, Alexandra" userId="2ae9914a-b9de-44d6-b32b-e992f622df8f" providerId="ADAL" clId="{D3EA1141-2F89-4D47-96B8-C90047988877}" dt="2025-06-21T23:07:26.414" v="1176" actId="20577"/>
        <pc:sldMkLst>
          <pc:docMk/>
          <pc:sldMk cId="2136210064" sldId="274"/>
        </pc:sldMkLst>
        <pc:spChg chg="mod">
          <ac:chgData name="Partey, Alexandra" userId="2ae9914a-b9de-44d6-b32b-e992f622df8f" providerId="ADAL" clId="{D3EA1141-2F89-4D47-96B8-C90047988877}" dt="2025-06-21T22:48:35.616" v="1154" actId="20577"/>
          <ac:spMkLst>
            <pc:docMk/>
            <pc:sldMk cId="2136210064" sldId="274"/>
            <ac:spMk id="2" creationId="{5D7B3E1B-AF17-DFD8-1F94-52BAB5C97726}"/>
          </ac:spMkLst>
        </pc:spChg>
        <pc:spChg chg="mod">
          <ac:chgData name="Partey, Alexandra" userId="2ae9914a-b9de-44d6-b32b-e992f622df8f" providerId="ADAL" clId="{D3EA1141-2F89-4D47-96B8-C90047988877}" dt="2025-06-21T23:07:26.414" v="1176" actId="20577"/>
          <ac:spMkLst>
            <pc:docMk/>
            <pc:sldMk cId="2136210064" sldId="274"/>
            <ac:spMk id="7" creationId="{9D49555C-1B3E-0B26-7387-F0335730C022}"/>
          </ac:spMkLst>
        </pc:spChg>
        <pc:spChg chg="mod">
          <ac:chgData name="Partey, Alexandra" userId="2ae9914a-b9de-44d6-b32b-e992f622df8f" providerId="ADAL" clId="{D3EA1141-2F89-4D47-96B8-C90047988877}" dt="2025-06-21T22:50:44.778" v="1158" actId="208"/>
          <ac:spMkLst>
            <pc:docMk/>
            <pc:sldMk cId="2136210064" sldId="274"/>
            <ac:spMk id="9" creationId="{B26FDE7F-DBCB-D228-6598-6E1F1DA11AE4}"/>
          </ac:spMkLst>
        </pc:spChg>
        <pc:spChg chg="mod">
          <ac:chgData name="Partey, Alexandra" userId="2ae9914a-b9de-44d6-b32b-e992f622df8f" providerId="ADAL" clId="{D3EA1141-2F89-4D47-96B8-C90047988877}" dt="2025-06-21T22:48:28.604" v="1150"/>
          <ac:spMkLst>
            <pc:docMk/>
            <pc:sldMk cId="2136210064" sldId="274"/>
            <ac:spMk id="12" creationId="{B4F2792F-92B7-3AC6-76D7-3DA5C9AA04B2}"/>
          </ac:spMkLst>
        </pc:spChg>
        <pc:spChg chg="mod">
          <ac:chgData name="Partey, Alexandra" userId="2ae9914a-b9de-44d6-b32b-e992f622df8f" providerId="ADAL" clId="{D3EA1141-2F89-4D47-96B8-C90047988877}" dt="2025-06-21T22:48:28.604" v="1150"/>
          <ac:spMkLst>
            <pc:docMk/>
            <pc:sldMk cId="2136210064" sldId="274"/>
            <ac:spMk id="37" creationId="{BA435433-EEE5-F88E-D2ED-237F9EBDC648}"/>
          </ac:spMkLst>
        </pc:spChg>
        <pc:spChg chg="mod">
          <ac:chgData name="Partey, Alexandra" userId="2ae9914a-b9de-44d6-b32b-e992f622df8f" providerId="ADAL" clId="{D3EA1141-2F89-4D47-96B8-C90047988877}" dt="2025-06-21T22:48:28.604" v="1150"/>
          <ac:spMkLst>
            <pc:docMk/>
            <pc:sldMk cId="2136210064" sldId="274"/>
            <ac:spMk id="38" creationId="{A4619EAE-DF48-E235-9F29-A40F63C30E0C}"/>
          </ac:spMkLst>
        </pc:spChg>
        <pc:spChg chg="mod">
          <ac:chgData name="Partey, Alexandra" userId="2ae9914a-b9de-44d6-b32b-e992f622df8f" providerId="ADAL" clId="{D3EA1141-2F89-4D47-96B8-C90047988877}" dt="2025-06-21T22:48:28.604" v="1150"/>
          <ac:spMkLst>
            <pc:docMk/>
            <pc:sldMk cId="2136210064" sldId="274"/>
            <ac:spMk id="40" creationId="{E8145C84-CAD0-1BB3-17F7-EBCA10B2CADC}"/>
          </ac:spMkLst>
        </pc:spChg>
        <pc:spChg chg="mod">
          <ac:chgData name="Partey, Alexandra" userId="2ae9914a-b9de-44d6-b32b-e992f622df8f" providerId="ADAL" clId="{D3EA1141-2F89-4D47-96B8-C90047988877}" dt="2025-06-21T22:48:28.604" v="1150"/>
          <ac:spMkLst>
            <pc:docMk/>
            <pc:sldMk cId="2136210064" sldId="274"/>
            <ac:spMk id="47" creationId="{DABEF202-63DD-E719-CC6F-1E097C1AD478}"/>
          </ac:spMkLst>
        </pc:spChg>
        <pc:spChg chg="mod">
          <ac:chgData name="Partey, Alexandra" userId="2ae9914a-b9de-44d6-b32b-e992f622df8f" providerId="ADAL" clId="{D3EA1141-2F89-4D47-96B8-C90047988877}" dt="2025-06-21T22:48:28.604" v="1150"/>
          <ac:spMkLst>
            <pc:docMk/>
            <pc:sldMk cId="2136210064" sldId="274"/>
            <ac:spMk id="48" creationId="{AFB31998-FB58-D08A-D233-487072C4373F}"/>
          </ac:spMkLst>
        </pc:spChg>
        <pc:spChg chg="mod">
          <ac:chgData name="Partey, Alexandra" userId="2ae9914a-b9de-44d6-b32b-e992f622df8f" providerId="ADAL" clId="{D3EA1141-2F89-4D47-96B8-C90047988877}" dt="2025-06-21T22:48:28.604" v="1150"/>
          <ac:spMkLst>
            <pc:docMk/>
            <pc:sldMk cId="2136210064" sldId="274"/>
            <ac:spMk id="49" creationId="{48407362-8F00-8065-421B-6DAAA80AFADD}"/>
          </ac:spMkLst>
        </pc:spChg>
        <pc:spChg chg="mod">
          <ac:chgData name="Partey, Alexandra" userId="2ae9914a-b9de-44d6-b32b-e992f622df8f" providerId="ADAL" clId="{D3EA1141-2F89-4D47-96B8-C90047988877}" dt="2025-06-21T22:48:28.604" v="1150"/>
          <ac:spMkLst>
            <pc:docMk/>
            <pc:sldMk cId="2136210064" sldId="274"/>
            <ac:spMk id="51" creationId="{0A0281A4-E263-40E6-89E6-8D3440A80C85}"/>
          </ac:spMkLst>
        </pc:spChg>
        <pc:cxnChg chg="mod">
          <ac:chgData name="Partey, Alexandra" userId="2ae9914a-b9de-44d6-b32b-e992f622df8f" providerId="ADAL" clId="{D3EA1141-2F89-4D47-96B8-C90047988877}" dt="2025-06-21T22:50:40.496" v="1157" actId="208"/>
          <ac:cxnSpMkLst>
            <pc:docMk/>
            <pc:sldMk cId="2136210064" sldId="274"/>
            <ac:cxnSpMk id="6" creationId="{7EC91851-0464-5CC4-188C-A6B971BC29D6}"/>
          </ac:cxnSpMkLst>
        </pc:cxnChg>
      </pc:sldChg>
      <pc:sldChg chg="delSp modSp mod">
        <pc:chgData name="Partey, Alexandra" userId="2ae9914a-b9de-44d6-b32b-e992f622df8f" providerId="ADAL" clId="{D3EA1141-2F89-4D47-96B8-C90047988877}" dt="2025-06-24T17:19:27.699" v="2423" actId="20577"/>
        <pc:sldMkLst>
          <pc:docMk/>
          <pc:sldMk cId="2714458622" sldId="279"/>
        </pc:sldMkLst>
        <pc:spChg chg="mod">
          <ac:chgData name="Partey, Alexandra" userId="2ae9914a-b9de-44d6-b32b-e992f622df8f" providerId="ADAL" clId="{D3EA1141-2F89-4D47-96B8-C90047988877}" dt="2025-06-24T17:19:27.699" v="2423" actId="20577"/>
          <ac:spMkLst>
            <pc:docMk/>
            <pc:sldMk cId="2714458622" sldId="279"/>
            <ac:spMk id="2" creationId="{77592687-2E10-EE54-3B77-E863C1EDF010}"/>
          </ac:spMkLst>
        </pc:spChg>
        <pc:spChg chg="mod">
          <ac:chgData name="Partey, Alexandra" userId="2ae9914a-b9de-44d6-b32b-e992f622df8f" providerId="ADAL" clId="{D3EA1141-2F89-4D47-96B8-C90047988877}" dt="2025-06-23T16:53:13.673" v="2031" actId="1076"/>
          <ac:spMkLst>
            <pc:docMk/>
            <pc:sldMk cId="2714458622" sldId="279"/>
            <ac:spMk id="3" creationId="{DD80DBB5-DE85-C7EE-0CA0-A23A68627D7D}"/>
          </ac:spMkLst>
        </pc:spChg>
        <pc:spChg chg="del mod">
          <ac:chgData name="Partey, Alexandra" userId="2ae9914a-b9de-44d6-b32b-e992f622df8f" providerId="ADAL" clId="{D3EA1141-2F89-4D47-96B8-C90047988877}" dt="2025-06-23T16:53:00.336" v="1996" actId="478"/>
          <ac:spMkLst>
            <pc:docMk/>
            <pc:sldMk cId="2714458622" sldId="279"/>
            <ac:spMk id="4" creationId="{7D4DA62F-47F3-770B-317E-FB38D439BF77}"/>
          </ac:spMkLst>
        </pc:spChg>
      </pc:sldChg>
      <pc:sldChg chg="modSp mod ord">
        <pc:chgData name="Partey, Alexandra" userId="2ae9914a-b9de-44d6-b32b-e992f622df8f" providerId="ADAL" clId="{D3EA1141-2F89-4D47-96B8-C90047988877}" dt="2025-06-24T17:28:46.181" v="2481" actId="2711"/>
        <pc:sldMkLst>
          <pc:docMk/>
          <pc:sldMk cId="3990648907" sldId="290"/>
        </pc:sldMkLst>
        <pc:spChg chg="mod">
          <ac:chgData name="Partey, Alexandra" userId="2ae9914a-b9de-44d6-b32b-e992f622df8f" providerId="ADAL" clId="{D3EA1141-2F89-4D47-96B8-C90047988877}" dt="2025-06-24T17:28:46.181" v="2481" actId="2711"/>
          <ac:spMkLst>
            <pc:docMk/>
            <pc:sldMk cId="3990648907" sldId="290"/>
            <ac:spMk id="2" creationId="{01314F39-3A31-D120-D2BD-C36F3D55B7A6}"/>
          </ac:spMkLst>
        </pc:spChg>
      </pc:sldChg>
      <pc:sldChg chg="modSp add mod">
        <pc:chgData name="Partey, Alexandra" userId="2ae9914a-b9de-44d6-b32b-e992f622df8f" providerId="ADAL" clId="{D3EA1141-2F89-4D47-96B8-C90047988877}" dt="2025-06-24T17:43:43.308" v="2509" actId="20577"/>
        <pc:sldMkLst>
          <pc:docMk/>
          <pc:sldMk cId="2820917710" sldId="297"/>
        </pc:sldMkLst>
        <pc:spChg chg="mod">
          <ac:chgData name="Partey, Alexandra" userId="2ae9914a-b9de-44d6-b32b-e992f622df8f" providerId="ADAL" clId="{D3EA1141-2F89-4D47-96B8-C90047988877}" dt="2025-06-24T17:43:43.308" v="2509" actId="20577"/>
          <ac:spMkLst>
            <pc:docMk/>
            <pc:sldMk cId="2820917710" sldId="297"/>
            <ac:spMk id="3" creationId="{50134684-2CDC-2D72-CD06-9A96E3860F35}"/>
          </ac:spMkLst>
        </pc:spChg>
      </pc:sldChg>
      <pc:sldChg chg="addSp modSp add mod">
        <pc:chgData name="Partey, Alexandra" userId="2ae9914a-b9de-44d6-b32b-e992f622df8f" providerId="ADAL" clId="{D3EA1141-2F89-4D47-96B8-C90047988877}" dt="2025-06-24T17:26:34.675" v="2457" actId="1076"/>
        <pc:sldMkLst>
          <pc:docMk/>
          <pc:sldMk cId="547232071" sldId="306"/>
        </pc:sldMkLst>
        <pc:spChg chg="mod">
          <ac:chgData name="Partey, Alexandra" userId="2ae9914a-b9de-44d6-b32b-e992f622df8f" providerId="ADAL" clId="{D3EA1141-2F89-4D47-96B8-C90047988877}" dt="2025-06-24T17:26:07.020" v="2453" actId="113"/>
          <ac:spMkLst>
            <pc:docMk/>
            <pc:sldMk cId="547232071" sldId="306"/>
            <ac:spMk id="2" creationId="{C72B1FED-D92F-4D23-9DFD-A18DC2439883}"/>
          </ac:spMkLst>
        </pc:spChg>
        <pc:spChg chg="mod">
          <ac:chgData name="Partey, Alexandra" userId="2ae9914a-b9de-44d6-b32b-e992f622df8f" providerId="ADAL" clId="{D3EA1141-2F89-4D47-96B8-C90047988877}" dt="2025-06-24T17:26:25.798" v="2455" actId="27636"/>
          <ac:spMkLst>
            <pc:docMk/>
            <pc:sldMk cId="547232071" sldId="306"/>
            <ac:spMk id="3" creationId="{09606810-CFCD-3AFE-D0DD-E34BB5DE6EFD}"/>
          </ac:spMkLst>
        </pc:spChg>
        <pc:picChg chg="add mod modCrop">
          <ac:chgData name="Partey, Alexandra" userId="2ae9914a-b9de-44d6-b32b-e992f622df8f" providerId="ADAL" clId="{D3EA1141-2F89-4D47-96B8-C90047988877}" dt="2025-06-24T17:26:32.650" v="2456" actId="1076"/>
          <ac:picMkLst>
            <pc:docMk/>
            <pc:sldMk cId="547232071" sldId="306"/>
            <ac:picMk id="4" creationId="{97A66DEC-53DC-C8CE-F4A8-48ABD01EF83E}"/>
          </ac:picMkLst>
        </pc:picChg>
        <pc:picChg chg="add mod">
          <ac:chgData name="Partey, Alexandra" userId="2ae9914a-b9de-44d6-b32b-e992f622df8f" providerId="ADAL" clId="{D3EA1141-2F89-4D47-96B8-C90047988877}" dt="2025-06-24T17:26:34.675" v="2457" actId="1076"/>
          <ac:picMkLst>
            <pc:docMk/>
            <pc:sldMk cId="547232071" sldId="306"/>
            <ac:picMk id="5" creationId="{8D66E8A7-A7E5-4E6B-FE8E-983E4A02A6E9}"/>
          </ac:picMkLst>
        </pc:picChg>
      </pc:sldChg>
      <pc:sldChg chg="del">
        <pc:chgData name="Partey, Alexandra" userId="2ae9914a-b9de-44d6-b32b-e992f622df8f" providerId="ADAL" clId="{D3EA1141-2F89-4D47-96B8-C90047988877}" dt="2025-06-21T22:30:11.491" v="938" actId="47"/>
        <pc:sldMkLst>
          <pc:docMk/>
          <pc:sldMk cId="3787506949" sldId="312"/>
        </pc:sldMkLst>
      </pc:sldChg>
      <pc:sldChg chg="modSp add mod">
        <pc:chgData name="Partey, Alexandra" userId="2ae9914a-b9de-44d6-b32b-e992f622df8f" providerId="ADAL" clId="{D3EA1141-2F89-4D47-96B8-C90047988877}" dt="2025-06-24T17:28:01.678" v="2480" actId="113"/>
        <pc:sldMkLst>
          <pc:docMk/>
          <pc:sldMk cId="3160412308" sldId="314"/>
        </pc:sldMkLst>
        <pc:spChg chg="mod">
          <ac:chgData name="Partey, Alexandra" userId="2ae9914a-b9de-44d6-b32b-e992f622df8f" providerId="ADAL" clId="{D3EA1141-2F89-4D47-96B8-C90047988877}" dt="2025-06-24T17:28:01.678" v="2480" actId="113"/>
          <ac:spMkLst>
            <pc:docMk/>
            <pc:sldMk cId="3160412308" sldId="314"/>
            <ac:spMk id="2" creationId="{C551F85D-73E9-5EC4-81DB-B0A588CB6C93}"/>
          </ac:spMkLst>
        </pc:spChg>
        <pc:spChg chg="mod">
          <ac:chgData name="Partey, Alexandra" userId="2ae9914a-b9de-44d6-b32b-e992f622df8f" providerId="ADAL" clId="{D3EA1141-2F89-4D47-96B8-C90047988877}" dt="2025-06-24T17:19:03.058" v="2404" actId="27636"/>
          <ac:spMkLst>
            <pc:docMk/>
            <pc:sldMk cId="3160412308" sldId="314"/>
            <ac:spMk id="3" creationId="{5919A6D1-1E43-8036-26B6-B40E15585FD2}"/>
          </ac:spMkLst>
        </pc:spChg>
      </pc:sldChg>
      <pc:sldChg chg="delSp modSp mod ord delAnim">
        <pc:chgData name="Partey, Alexandra" userId="2ae9914a-b9de-44d6-b32b-e992f622df8f" providerId="ADAL" clId="{D3EA1141-2F89-4D47-96B8-C90047988877}" dt="2025-06-24T16:44:09.168" v="2043" actId="1076"/>
        <pc:sldMkLst>
          <pc:docMk/>
          <pc:sldMk cId="2807832927" sldId="373"/>
        </pc:sldMkLst>
        <pc:spChg chg="mod">
          <ac:chgData name="Partey, Alexandra" userId="2ae9914a-b9de-44d6-b32b-e992f622df8f" providerId="ADAL" clId="{D3EA1141-2F89-4D47-96B8-C90047988877}" dt="2025-06-23T16:53:33.989" v="2032" actId="20577"/>
          <ac:spMkLst>
            <pc:docMk/>
            <pc:sldMk cId="2807832927" sldId="373"/>
            <ac:spMk id="2" creationId="{01314F39-3A31-D120-D2BD-C36F3D55B7A6}"/>
          </ac:spMkLst>
        </pc:spChg>
        <pc:spChg chg="mod">
          <ac:chgData name="Partey, Alexandra" userId="2ae9914a-b9de-44d6-b32b-e992f622df8f" providerId="ADAL" clId="{D3EA1141-2F89-4D47-96B8-C90047988877}" dt="2025-06-24T16:44:07.414" v="2042" actId="1076"/>
          <ac:spMkLst>
            <pc:docMk/>
            <pc:sldMk cId="2807832927" sldId="373"/>
            <ac:spMk id="17" creationId="{AF1367D1-DD5B-F705-4413-EF3F620188B4}"/>
          </ac:spMkLst>
        </pc:spChg>
        <pc:picChg chg="mod">
          <ac:chgData name="Partey, Alexandra" userId="2ae9914a-b9de-44d6-b32b-e992f622df8f" providerId="ADAL" clId="{D3EA1141-2F89-4D47-96B8-C90047988877}" dt="2025-06-24T16:44:09.168" v="2043" actId="1076"/>
          <ac:picMkLst>
            <pc:docMk/>
            <pc:sldMk cId="2807832927" sldId="373"/>
            <ac:picMk id="10" creationId="{F1413B4E-E8B5-A3C3-39B6-16E525475694}"/>
          </ac:picMkLst>
        </pc:picChg>
        <pc:cxnChg chg="del">
          <ac:chgData name="Partey, Alexandra" userId="2ae9914a-b9de-44d6-b32b-e992f622df8f" providerId="ADAL" clId="{D3EA1141-2F89-4D47-96B8-C90047988877}" dt="2025-06-23T16:53:36.186" v="2033" actId="478"/>
          <ac:cxnSpMkLst>
            <pc:docMk/>
            <pc:sldMk cId="2807832927" sldId="373"/>
            <ac:cxnSpMk id="11" creationId="{54947B90-62B1-FDDD-F988-28D61B0B1A96}"/>
          </ac:cxnSpMkLst>
        </pc:cxnChg>
      </pc:sldChg>
      <pc:sldChg chg="del">
        <pc:chgData name="Partey, Alexandra" userId="2ae9914a-b9de-44d6-b32b-e992f622df8f" providerId="ADAL" clId="{D3EA1141-2F89-4D47-96B8-C90047988877}" dt="2025-06-22T00:18:41.181" v="1717" actId="47"/>
        <pc:sldMkLst>
          <pc:docMk/>
          <pc:sldMk cId="634034794" sldId="374"/>
        </pc:sldMkLst>
      </pc:sldChg>
      <pc:sldChg chg="del">
        <pc:chgData name="Partey, Alexandra" userId="2ae9914a-b9de-44d6-b32b-e992f622df8f" providerId="ADAL" clId="{D3EA1141-2F89-4D47-96B8-C90047988877}" dt="2025-06-21T20:24:34.070" v="19" actId="47"/>
        <pc:sldMkLst>
          <pc:docMk/>
          <pc:sldMk cId="658592451" sldId="375"/>
        </pc:sldMkLst>
      </pc:sldChg>
      <pc:sldChg chg="del">
        <pc:chgData name="Partey, Alexandra" userId="2ae9914a-b9de-44d6-b32b-e992f622df8f" providerId="ADAL" clId="{D3EA1141-2F89-4D47-96B8-C90047988877}" dt="2025-06-21T22:30:13.881" v="939" actId="47"/>
        <pc:sldMkLst>
          <pc:docMk/>
          <pc:sldMk cId="3869743278" sldId="377"/>
        </pc:sldMkLst>
      </pc:sldChg>
      <pc:sldChg chg="del">
        <pc:chgData name="Partey, Alexandra" userId="2ae9914a-b9de-44d6-b32b-e992f622df8f" providerId="ADAL" clId="{D3EA1141-2F89-4D47-96B8-C90047988877}" dt="2025-06-21T22:30:17.927" v="942" actId="47"/>
        <pc:sldMkLst>
          <pc:docMk/>
          <pc:sldMk cId="2333057786" sldId="378"/>
        </pc:sldMkLst>
      </pc:sldChg>
      <pc:sldChg chg="del">
        <pc:chgData name="Partey, Alexandra" userId="2ae9914a-b9de-44d6-b32b-e992f622df8f" providerId="ADAL" clId="{D3EA1141-2F89-4D47-96B8-C90047988877}" dt="2025-06-21T22:30:16.651" v="941" actId="47"/>
        <pc:sldMkLst>
          <pc:docMk/>
          <pc:sldMk cId="2722180574" sldId="379"/>
        </pc:sldMkLst>
      </pc:sldChg>
      <pc:sldChg chg="del">
        <pc:chgData name="Partey, Alexandra" userId="2ae9914a-b9de-44d6-b32b-e992f622df8f" providerId="ADAL" clId="{D3EA1141-2F89-4D47-96B8-C90047988877}" dt="2025-06-21T22:30:15.752" v="940" actId="47"/>
        <pc:sldMkLst>
          <pc:docMk/>
          <pc:sldMk cId="68405140" sldId="380"/>
        </pc:sldMkLst>
      </pc:sldChg>
      <pc:sldChg chg="modSp new del mod ord">
        <pc:chgData name="Partey, Alexandra" userId="2ae9914a-b9de-44d6-b32b-e992f622df8f" providerId="ADAL" clId="{D3EA1141-2F89-4D47-96B8-C90047988877}" dt="2025-06-21T20:25:02.846" v="24" actId="47"/>
        <pc:sldMkLst>
          <pc:docMk/>
          <pc:sldMk cId="235583685" sldId="382"/>
        </pc:sldMkLst>
      </pc:sldChg>
      <pc:sldChg chg="new del">
        <pc:chgData name="Partey, Alexandra" userId="2ae9914a-b9de-44d6-b32b-e992f622df8f" providerId="ADAL" clId="{D3EA1141-2F89-4D47-96B8-C90047988877}" dt="2025-06-21T20:24:16.140" v="15" actId="47"/>
        <pc:sldMkLst>
          <pc:docMk/>
          <pc:sldMk cId="1146861919" sldId="382"/>
        </pc:sldMkLst>
      </pc:sldChg>
      <pc:sldChg chg="addSp delSp modSp new mod ord setBg modAnim">
        <pc:chgData name="Partey, Alexandra" userId="2ae9914a-b9de-44d6-b32b-e992f622df8f" providerId="ADAL" clId="{D3EA1141-2F89-4D47-96B8-C90047988877}" dt="2025-06-21T22:06:15.958" v="417"/>
        <pc:sldMkLst>
          <pc:docMk/>
          <pc:sldMk cId="1661407394" sldId="383"/>
        </pc:sldMkLst>
        <pc:spChg chg="mod">
          <ac:chgData name="Partey, Alexandra" userId="2ae9914a-b9de-44d6-b32b-e992f622df8f" providerId="ADAL" clId="{D3EA1141-2F89-4D47-96B8-C90047988877}" dt="2025-06-21T21:50:27.371" v="398" actId="20577"/>
          <ac:spMkLst>
            <pc:docMk/>
            <pc:sldMk cId="1661407394" sldId="383"/>
            <ac:spMk id="2" creationId="{98A16D66-62C4-91E3-322B-C1B977268352}"/>
          </ac:spMkLst>
        </pc:spChg>
        <pc:spChg chg="mod">
          <ac:chgData name="Partey, Alexandra" userId="2ae9914a-b9de-44d6-b32b-e992f622df8f" providerId="ADAL" clId="{D3EA1141-2F89-4D47-96B8-C90047988877}" dt="2025-06-21T21:49:44.867" v="389" actId="26606"/>
          <ac:spMkLst>
            <pc:docMk/>
            <pc:sldMk cId="1661407394" sldId="383"/>
            <ac:spMk id="4" creationId="{D9CC9836-B7C5-1EBE-A7A3-F140D3D7BA35}"/>
          </ac:spMkLst>
        </pc:spChg>
        <pc:spChg chg="add">
          <ac:chgData name="Partey, Alexandra" userId="2ae9914a-b9de-44d6-b32b-e992f622df8f" providerId="ADAL" clId="{D3EA1141-2F89-4D47-96B8-C90047988877}" dt="2025-06-21T21:49:44.867" v="389" actId="26606"/>
          <ac:spMkLst>
            <pc:docMk/>
            <pc:sldMk cId="1661407394" sldId="383"/>
            <ac:spMk id="11" creationId="{022BDE4A-8A20-4A69-9C5A-581C82036A4D}"/>
          </ac:spMkLst>
        </pc:spChg>
        <pc:picChg chg="add mod">
          <ac:chgData name="Partey, Alexandra" userId="2ae9914a-b9de-44d6-b32b-e992f622df8f" providerId="ADAL" clId="{D3EA1141-2F89-4D47-96B8-C90047988877}" dt="2025-06-21T22:05:08.173" v="412" actId="1076"/>
          <ac:picMkLst>
            <pc:docMk/>
            <pc:sldMk cId="1661407394" sldId="383"/>
            <ac:picMk id="6" creationId="{852A9BBB-D75B-0EEF-B95C-AF014E05F82E}"/>
          </ac:picMkLst>
        </pc:picChg>
        <pc:picChg chg="add mod">
          <ac:chgData name="Partey, Alexandra" userId="2ae9914a-b9de-44d6-b32b-e992f622df8f" providerId="ADAL" clId="{D3EA1141-2F89-4D47-96B8-C90047988877}" dt="2025-06-21T22:03:30.120" v="404" actId="1076"/>
          <ac:picMkLst>
            <pc:docMk/>
            <pc:sldMk cId="1661407394" sldId="383"/>
            <ac:picMk id="7" creationId="{AF8BE61F-57B9-7C5A-CF24-08E624487908}"/>
          </ac:picMkLst>
        </pc:picChg>
      </pc:sldChg>
      <pc:sldChg chg="addSp delSp modSp new mod">
        <pc:chgData name="Partey, Alexandra" userId="2ae9914a-b9de-44d6-b32b-e992f622df8f" providerId="ADAL" clId="{D3EA1141-2F89-4D47-96B8-C90047988877}" dt="2025-06-23T16:53:47.854" v="2035" actId="1076"/>
        <pc:sldMkLst>
          <pc:docMk/>
          <pc:sldMk cId="3164142778" sldId="384"/>
        </pc:sldMkLst>
        <pc:spChg chg="add mod">
          <ac:chgData name="Partey, Alexandra" userId="2ae9914a-b9de-44d6-b32b-e992f622df8f" providerId="ADAL" clId="{D3EA1141-2F89-4D47-96B8-C90047988877}" dt="2025-06-21T22:29:25.518" v="937" actId="20577"/>
          <ac:spMkLst>
            <pc:docMk/>
            <pc:sldMk cId="3164142778" sldId="384"/>
            <ac:spMk id="6" creationId="{D49813E6-002C-2FA6-050A-206EEBFFCE76}"/>
          </ac:spMkLst>
        </pc:spChg>
        <pc:spChg chg="add mod">
          <ac:chgData name="Partey, Alexandra" userId="2ae9914a-b9de-44d6-b32b-e992f622df8f" providerId="ADAL" clId="{D3EA1141-2F89-4D47-96B8-C90047988877}" dt="2025-06-21T22:26:06.684" v="935" actId="1076"/>
          <ac:spMkLst>
            <pc:docMk/>
            <pc:sldMk cId="3164142778" sldId="384"/>
            <ac:spMk id="10" creationId="{0AD32E3C-0618-5804-0483-E8E72F3E1C66}"/>
          </ac:spMkLst>
        </pc:spChg>
        <pc:picChg chg="add mod">
          <ac:chgData name="Partey, Alexandra" userId="2ae9914a-b9de-44d6-b32b-e992f622df8f" providerId="ADAL" clId="{D3EA1141-2F89-4D47-96B8-C90047988877}" dt="2025-06-23T16:53:47.854" v="2035" actId="1076"/>
          <ac:picMkLst>
            <pc:docMk/>
            <pc:sldMk cId="3164142778" sldId="384"/>
            <ac:picMk id="5" creationId="{6C6DC443-7FEE-5D60-FAE6-7C6D704711F2}"/>
          </ac:picMkLst>
        </pc:picChg>
        <pc:cxnChg chg="add mod">
          <ac:chgData name="Partey, Alexandra" userId="2ae9914a-b9de-44d6-b32b-e992f622df8f" providerId="ADAL" clId="{D3EA1141-2F89-4D47-96B8-C90047988877}" dt="2025-06-21T22:25:18.836" v="911" actId="1076"/>
          <ac:cxnSpMkLst>
            <pc:docMk/>
            <pc:sldMk cId="3164142778" sldId="384"/>
            <ac:cxnSpMk id="8" creationId="{F7796A79-33C6-6DD2-01C1-9152FE173DB4}"/>
          </ac:cxnSpMkLst>
        </pc:cxnChg>
        <pc:cxnChg chg="add mod">
          <ac:chgData name="Partey, Alexandra" userId="2ae9914a-b9de-44d6-b32b-e992f622df8f" providerId="ADAL" clId="{D3EA1141-2F89-4D47-96B8-C90047988877}" dt="2025-06-21T22:25:21.179" v="912" actId="1076"/>
          <ac:cxnSpMkLst>
            <pc:docMk/>
            <pc:sldMk cId="3164142778" sldId="384"/>
            <ac:cxnSpMk id="9" creationId="{4E6B65DB-9FD5-DF51-AD58-30A93B2FCF64}"/>
          </ac:cxnSpMkLst>
        </pc:cxnChg>
      </pc:sldChg>
      <pc:sldChg chg="addSp delSp modSp new mod modAnim">
        <pc:chgData name="Partey, Alexandra" userId="2ae9914a-b9de-44d6-b32b-e992f622df8f" providerId="ADAL" clId="{D3EA1141-2F89-4D47-96B8-C90047988877}" dt="2025-06-21T22:57:03.579" v="1164"/>
        <pc:sldMkLst>
          <pc:docMk/>
          <pc:sldMk cId="238367265" sldId="385"/>
        </pc:sldMkLst>
        <pc:spChg chg="add mod">
          <ac:chgData name="Partey, Alexandra" userId="2ae9914a-b9de-44d6-b32b-e992f622df8f" providerId="ADAL" clId="{D3EA1141-2F89-4D47-96B8-C90047988877}" dt="2025-06-21T22:33:54.906" v="1127" actId="20577"/>
          <ac:spMkLst>
            <pc:docMk/>
            <pc:sldMk cId="238367265" sldId="385"/>
            <ac:spMk id="6" creationId="{4ABF3CD6-B905-E1E4-FD75-F701AA630CC3}"/>
          </ac:spMkLst>
        </pc:spChg>
        <pc:spChg chg="add mod">
          <ac:chgData name="Partey, Alexandra" userId="2ae9914a-b9de-44d6-b32b-e992f622df8f" providerId="ADAL" clId="{D3EA1141-2F89-4D47-96B8-C90047988877}" dt="2025-06-21T22:56:47.200" v="1163" actId="20577"/>
          <ac:spMkLst>
            <pc:docMk/>
            <pc:sldMk cId="238367265" sldId="385"/>
            <ac:spMk id="9" creationId="{D291835C-BF93-33B0-B7B9-551A9E3B04A7}"/>
          </ac:spMkLst>
        </pc:spChg>
        <pc:picChg chg="add mod">
          <ac:chgData name="Partey, Alexandra" userId="2ae9914a-b9de-44d6-b32b-e992f622df8f" providerId="ADAL" clId="{D3EA1141-2F89-4D47-96B8-C90047988877}" dt="2025-06-21T22:56:37.517" v="1160" actId="1076"/>
          <ac:picMkLst>
            <pc:docMk/>
            <pc:sldMk cId="238367265" sldId="385"/>
            <ac:picMk id="5" creationId="{C50F3CD8-DE5B-266F-8CA6-21F9208DDB08}"/>
          </ac:picMkLst>
        </pc:picChg>
      </pc:sldChg>
      <pc:sldChg chg="addSp delSp modSp new mod ord setBg">
        <pc:chgData name="Partey, Alexandra" userId="2ae9914a-b9de-44d6-b32b-e992f622df8f" providerId="ADAL" clId="{D3EA1141-2F89-4D47-96B8-C90047988877}" dt="2025-06-24T17:27:36.780" v="2458" actId="113"/>
        <pc:sldMkLst>
          <pc:docMk/>
          <pc:sldMk cId="2399002304" sldId="386"/>
        </pc:sldMkLst>
        <pc:spChg chg="mod">
          <ac:chgData name="Partey, Alexandra" userId="2ae9914a-b9de-44d6-b32b-e992f622df8f" providerId="ADAL" clId="{D3EA1141-2F89-4D47-96B8-C90047988877}" dt="2025-06-24T17:27:36.780" v="2458" actId="113"/>
          <ac:spMkLst>
            <pc:docMk/>
            <pc:sldMk cId="2399002304" sldId="386"/>
            <ac:spMk id="2" creationId="{D493137D-2FB8-CCF1-AAFB-6BE4EB474AFF}"/>
          </ac:spMkLst>
        </pc:spChg>
        <pc:spChg chg="mod">
          <ac:chgData name="Partey, Alexandra" userId="2ae9914a-b9de-44d6-b32b-e992f622df8f" providerId="ADAL" clId="{D3EA1141-2F89-4D47-96B8-C90047988877}" dt="2025-06-21T22:16:06.019" v="819" actId="26606"/>
          <ac:spMkLst>
            <pc:docMk/>
            <pc:sldMk cId="2399002304" sldId="386"/>
            <ac:spMk id="4" creationId="{176406B7-1A10-3CD9-37A4-969A864780FB}"/>
          </ac:spMkLst>
        </pc:spChg>
        <pc:spChg chg="add del">
          <ac:chgData name="Partey, Alexandra" userId="2ae9914a-b9de-44d6-b32b-e992f622df8f" providerId="ADAL" clId="{D3EA1141-2F89-4D47-96B8-C90047988877}" dt="2025-06-21T22:20:43.904" v="828" actId="26606"/>
          <ac:spMkLst>
            <pc:docMk/>
            <pc:sldMk cId="2399002304" sldId="386"/>
            <ac:spMk id="18" creationId="{353CF00F-82D0-0DBA-75D5-1D01B4526C68}"/>
          </ac:spMkLst>
        </pc:spChg>
        <pc:graphicFrameChg chg="add mod modGraphic">
          <ac:chgData name="Partey, Alexandra" userId="2ae9914a-b9de-44d6-b32b-e992f622df8f" providerId="ADAL" clId="{D3EA1141-2F89-4D47-96B8-C90047988877}" dt="2025-06-21T22:20:43.904" v="828" actId="26606"/>
          <ac:graphicFrameMkLst>
            <pc:docMk/>
            <pc:sldMk cId="2399002304" sldId="386"/>
            <ac:graphicFrameMk id="19" creationId="{A97C391B-5A57-C6EF-B7B9-5F23B8E453E3}"/>
          </ac:graphicFrameMkLst>
        </pc:graphicFrameChg>
      </pc:sldChg>
      <pc:sldChg chg="new del">
        <pc:chgData name="Partey, Alexandra" userId="2ae9914a-b9de-44d6-b32b-e992f622df8f" providerId="ADAL" clId="{D3EA1141-2F89-4D47-96B8-C90047988877}" dt="2025-06-21T20:34:34.046" v="81" actId="47"/>
        <pc:sldMkLst>
          <pc:docMk/>
          <pc:sldMk cId="3840652490" sldId="386"/>
        </pc:sldMkLst>
      </pc:sldChg>
      <pc:sldChg chg="addSp delSp modSp new del mod modAnim">
        <pc:chgData name="Partey, Alexandra" userId="2ae9914a-b9de-44d6-b32b-e992f622df8f" providerId="ADAL" clId="{D3EA1141-2F89-4D47-96B8-C90047988877}" dt="2025-06-21T22:21:56.410" v="829" actId="47"/>
        <pc:sldMkLst>
          <pc:docMk/>
          <pc:sldMk cId="412391930" sldId="387"/>
        </pc:sldMkLst>
      </pc:sldChg>
      <pc:sldChg chg="addSp delSp modSp new mod ord modAnim">
        <pc:chgData name="Partey, Alexandra" userId="2ae9914a-b9de-44d6-b32b-e992f622df8f" providerId="ADAL" clId="{D3EA1141-2F89-4D47-96B8-C90047988877}" dt="2025-06-21T21:47:51.954" v="374"/>
        <pc:sldMkLst>
          <pc:docMk/>
          <pc:sldMk cId="288386248" sldId="388"/>
        </pc:sldMkLst>
        <pc:spChg chg="mod">
          <ac:chgData name="Partey, Alexandra" userId="2ae9914a-b9de-44d6-b32b-e992f622df8f" providerId="ADAL" clId="{D3EA1141-2F89-4D47-96B8-C90047988877}" dt="2025-06-21T21:46:39.442" v="365" actId="113"/>
          <ac:spMkLst>
            <pc:docMk/>
            <pc:sldMk cId="288386248" sldId="388"/>
            <ac:spMk id="2" creationId="{36B0618F-8536-D287-C586-A81E4587959A}"/>
          </ac:spMkLst>
        </pc:spChg>
        <pc:spChg chg="mod">
          <ac:chgData name="Partey, Alexandra" userId="2ae9914a-b9de-44d6-b32b-e992f622df8f" providerId="ADAL" clId="{D3EA1141-2F89-4D47-96B8-C90047988877}" dt="2025-06-21T21:46:19.557" v="359" actId="21"/>
          <ac:spMkLst>
            <pc:docMk/>
            <pc:sldMk cId="288386248" sldId="388"/>
            <ac:spMk id="3" creationId="{1663DFF7-9279-AF43-337A-B1EAED9A842D}"/>
          </ac:spMkLst>
        </pc:spChg>
        <pc:spChg chg="add mod">
          <ac:chgData name="Partey, Alexandra" userId="2ae9914a-b9de-44d6-b32b-e992f622df8f" providerId="ADAL" clId="{D3EA1141-2F89-4D47-96B8-C90047988877}" dt="2025-06-21T21:47:21.357" v="371" actId="1076"/>
          <ac:spMkLst>
            <pc:docMk/>
            <pc:sldMk cId="288386248" sldId="388"/>
            <ac:spMk id="8" creationId="{D0C8D6E7-91A5-9633-320F-7C42D3549703}"/>
          </ac:spMkLst>
        </pc:spChg>
        <pc:picChg chg="add mod">
          <ac:chgData name="Partey, Alexandra" userId="2ae9914a-b9de-44d6-b32b-e992f622df8f" providerId="ADAL" clId="{D3EA1141-2F89-4D47-96B8-C90047988877}" dt="2025-06-21T21:46:31.781" v="363" actId="1076"/>
          <ac:picMkLst>
            <pc:docMk/>
            <pc:sldMk cId="288386248" sldId="388"/>
            <ac:picMk id="7" creationId="{0BFA7D10-C44D-23A4-7EBB-3C06F185C54A}"/>
          </ac:picMkLst>
        </pc:picChg>
      </pc:sldChg>
      <pc:sldChg chg="modSp new mod modShow">
        <pc:chgData name="Partey, Alexandra" userId="2ae9914a-b9de-44d6-b32b-e992f622df8f" providerId="ADAL" clId="{D3EA1141-2F89-4D47-96B8-C90047988877}" dt="2025-06-22T00:11:23.475" v="1567" actId="729"/>
        <pc:sldMkLst>
          <pc:docMk/>
          <pc:sldMk cId="1932091671" sldId="389"/>
        </pc:sldMkLst>
        <pc:spChg chg="mod">
          <ac:chgData name="Partey, Alexandra" userId="2ae9914a-b9de-44d6-b32b-e992f622df8f" providerId="ADAL" clId="{D3EA1141-2F89-4D47-96B8-C90047988877}" dt="2025-06-22T00:11:19.670" v="1566" actId="20577"/>
          <ac:spMkLst>
            <pc:docMk/>
            <pc:sldMk cId="1932091671" sldId="389"/>
            <ac:spMk id="2" creationId="{B5656C9C-B9CE-1200-1BF9-64BC7F092D5B}"/>
          </ac:spMkLst>
        </pc:spChg>
        <pc:spChg chg="mod">
          <ac:chgData name="Partey, Alexandra" userId="2ae9914a-b9de-44d6-b32b-e992f622df8f" providerId="ADAL" clId="{D3EA1141-2F89-4D47-96B8-C90047988877}" dt="2025-06-21T23:15:45.722" v="1244" actId="5793"/>
          <ac:spMkLst>
            <pc:docMk/>
            <pc:sldMk cId="1932091671" sldId="389"/>
            <ac:spMk id="3" creationId="{862BD90D-2914-94F0-6C5C-EA1E8C3426EF}"/>
          </ac:spMkLst>
        </pc:spChg>
      </pc:sldChg>
      <pc:sldChg chg="addSp modSp new mod modNotesTx">
        <pc:chgData name="Partey, Alexandra" userId="2ae9914a-b9de-44d6-b32b-e992f622df8f" providerId="ADAL" clId="{D3EA1141-2F89-4D47-96B8-C90047988877}" dt="2025-06-23T16:54:12.598" v="2038" actId="113"/>
        <pc:sldMkLst>
          <pc:docMk/>
          <pc:sldMk cId="3267366564" sldId="390"/>
        </pc:sldMkLst>
        <pc:spChg chg="mod">
          <ac:chgData name="Partey, Alexandra" userId="2ae9914a-b9de-44d6-b32b-e992f622df8f" providerId="ADAL" clId="{D3EA1141-2F89-4D47-96B8-C90047988877}" dt="2025-06-22T00:00:51.385" v="1354" actId="1076"/>
          <ac:spMkLst>
            <pc:docMk/>
            <pc:sldMk cId="3267366564" sldId="390"/>
            <ac:spMk id="2" creationId="{0AB8152A-8221-D31D-25A2-B985782604B2}"/>
          </ac:spMkLst>
        </pc:spChg>
        <pc:spChg chg="mod">
          <ac:chgData name="Partey, Alexandra" userId="2ae9914a-b9de-44d6-b32b-e992f622df8f" providerId="ADAL" clId="{D3EA1141-2F89-4D47-96B8-C90047988877}" dt="2025-06-22T00:00:58.820" v="1357" actId="5793"/>
          <ac:spMkLst>
            <pc:docMk/>
            <pc:sldMk cId="3267366564" sldId="390"/>
            <ac:spMk id="3" creationId="{38789D56-6D77-BD2E-7AA5-6D7D88C993EA}"/>
          </ac:spMkLst>
        </pc:spChg>
        <pc:spChg chg="add mod">
          <ac:chgData name="Partey, Alexandra" userId="2ae9914a-b9de-44d6-b32b-e992f622df8f" providerId="ADAL" clId="{D3EA1141-2F89-4D47-96B8-C90047988877}" dt="2025-06-22T00:06:18.686" v="1457" actId="14100"/>
          <ac:spMkLst>
            <pc:docMk/>
            <pc:sldMk cId="3267366564" sldId="390"/>
            <ac:spMk id="7" creationId="{827F0E99-5480-5FD1-981B-7723EC446D29}"/>
          </ac:spMkLst>
        </pc:spChg>
        <pc:picChg chg="add mod">
          <ac:chgData name="Partey, Alexandra" userId="2ae9914a-b9de-44d6-b32b-e992f622df8f" providerId="ADAL" clId="{D3EA1141-2F89-4D47-96B8-C90047988877}" dt="2025-06-22T00:04:21.164" v="1436" actId="1076"/>
          <ac:picMkLst>
            <pc:docMk/>
            <pc:sldMk cId="3267366564" sldId="390"/>
            <ac:picMk id="5" creationId="{0587A0A2-5176-0E9A-634C-62D0FD71E3E0}"/>
          </ac:picMkLst>
        </pc:picChg>
      </pc:sldChg>
      <pc:sldChg chg="addSp delSp modSp new mod setBg modNotesTx">
        <pc:chgData name="Partey, Alexandra" userId="2ae9914a-b9de-44d6-b32b-e992f622df8f" providerId="ADAL" clId="{D3EA1141-2F89-4D47-96B8-C90047988877}" dt="2025-06-23T16:54:19.061" v="2040" actId="113"/>
        <pc:sldMkLst>
          <pc:docMk/>
          <pc:sldMk cId="2034571297" sldId="391"/>
        </pc:sldMkLst>
        <pc:spChg chg="mod">
          <ac:chgData name="Partey, Alexandra" userId="2ae9914a-b9de-44d6-b32b-e992f622df8f" providerId="ADAL" clId="{D3EA1141-2F89-4D47-96B8-C90047988877}" dt="2025-06-21T23:58:10.331" v="1324" actId="26606"/>
          <ac:spMkLst>
            <pc:docMk/>
            <pc:sldMk cId="2034571297" sldId="391"/>
            <ac:spMk id="4" creationId="{D05B4773-DBDB-10CF-82E0-47F43748C4F3}"/>
          </ac:spMkLst>
        </pc:spChg>
        <pc:spChg chg="add mod ord">
          <ac:chgData name="Partey, Alexandra" userId="2ae9914a-b9de-44d6-b32b-e992f622df8f" providerId="ADAL" clId="{D3EA1141-2F89-4D47-96B8-C90047988877}" dt="2025-06-21T23:58:10.331" v="1324" actId="26606"/>
          <ac:spMkLst>
            <pc:docMk/>
            <pc:sldMk cId="2034571297" sldId="391"/>
            <ac:spMk id="7" creationId="{47B80633-5810-AF4B-5DC9-6BB8A55494CE}"/>
          </ac:spMkLst>
        </pc:spChg>
        <pc:spChg chg="add">
          <ac:chgData name="Partey, Alexandra" userId="2ae9914a-b9de-44d6-b32b-e992f622df8f" providerId="ADAL" clId="{D3EA1141-2F89-4D47-96B8-C90047988877}" dt="2025-06-21T23:58:10.331" v="1324" actId="26606"/>
          <ac:spMkLst>
            <pc:docMk/>
            <pc:sldMk cId="2034571297" sldId="391"/>
            <ac:spMk id="15" creationId="{1D918475-52B9-74BE-B27E-BC8623538A82}"/>
          </ac:spMkLst>
        </pc:spChg>
        <pc:spChg chg="add">
          <ac:chgData name="Partey, Alexandra" userId="2ae9914a-b9de-44d6-b32b-e992f622df8f" providerId="ADAL" clId="{D3EA1141-2F89-4D47-96B8-C90047988877}" dt="2025-06-21T23:58:10.331" v="1324" actId="26606"/>
          <ac:spMkLst>
            <pc:docMk/>
            <pc:sldMk cId="2034571297" sldId="391"/>
            <ac:spMk id="18" creationId="{385E1BDC-A9B0-4A87-82E3-F3187F69A802}"/>
          </ac:spMkLst>
        </pc:spChg>
        <pc:spChg chg="add">
          <ac:chgData name="Partey, Alexandra" userId="2ae9914a-b9de-44d6-b32b-e992f622df8f" providerId="ADAL" clId="{D3EA1141-2F89-4D47-96B8-C90047988877}" dt="2025-06-21T23:58:10.331" v="1324" actId="26606"/>
          <ac:spMkLst>
            <pc:docMk/>
            <pc:sldMk cId="2034571297" sldId="391"/>
            <ac:spMk id="20" creationId="{0990C621-3B8B-4820-8328-D47EF7CE823C}"/>
          </ac:spMkLst>
        </pc:spChg>
        <pc:spChg chg="add">
          <ac:chgData name="Partey, Alexandra" userId="2ae9914a-b9de-44d6-b32b-e992f622df8f" providerId="ADAL" clId="{D3EA1141-2F89-4D47-96B8-C90047988877}" dt="2025-06-21T23:58:10.331" v="1324" actId="26606"/>
          <ac:spMkLst>
            <pc:docMk/>
            <pc:sldMk cId="2034571297" sldId="391"/>
            <ac:spMk id="22" creationId="{C1A2385B-1D2A-4E17-84FA-6CB7F0AAE473}"/>
          </ac:spMkLst>
        </pc:spChg>
        <pc:spChg chg="add">
          <ac:chgData name="Partey, Alexandra" userId="2ae9914a-b9de-44d6-b32b-e992f622df8f" providerId="ADAL" clId="{D3EA1141-2F89-4D47-96B8-C90047988877}" dt="2025-06-21T23:58:10.331" v="1324" actId="26606"/>
          <ac:spMkLst>
            <pc:docMk/>
            <pc:sldMk cId="2034571297" sldId="391"/>
            <ac:spMk id="24" creationId="{5E791F2F-79DB-4CC0-9FA1-001E3E91E8B7}"/>
          </ac:spMkLst>
        </pc:spChg>
        <pc:picChg chg="add mod">
          <ac:chgData name="Partey, Alexandra" userId="2ae9914a-b9de-44d6-b32b-e992f622df8f" providerId="ADAL" clId="{D3EA1141-2F89-4D47-96B8-C90047988877}" dt="2025-06-22T00:07:53.506" v="1464" actId="1076"/>
          <ac:picMkLst>
            <pc:docMk/>
            <pc:sldMk cId="2034571297" sldId="391"/>
            <ac:picMk id="5" creationId="{586BE4E0-6E00-B655-282C-68ACBD22CA4B}"/>
          </ac:picMkLst>
        </pc:picChg>
        <pc:picChg chg="add mod ord">
          <ac:chgData name="Partey, Alexandra" userId="2ae9914a-b9de-44d6-b32b-e992f622df8f" providerId="ADAL" clId="{D3EA1141-2F89-4D47-96B8-C90047988877}" dt="2025-06-22T00:07:54.870" v="1465" actId="1076"/>
          <ac:picMkLst>
            <pc:docMk/>
            <pc:sldMk cId="2034571297" sldId="391"/>
            <ac:picMk id="6" creationId="{19947435-F401-B547-0E7B-9DEAC6A44207}"/>
          </ac:picMkLst>
        </pc:picChg>
      </pc:sldChg>
      <pc:sldChg chg="addSp delSp modSp new mod setBg modNotesTx">
        <pc:chgData name="Partey, Alexandra" userId="2ae9914a-b9de-44d6-b32b-e992f622df8f" providerId="ADAL" clId="{D3EA1141-2F89-4D47-96B8-C90047988877}" dt="2025-06-22T00:31:16.672" v="1863"/>
        <pc:sldMkLst>
          <pc:docMk/>
          <pc:sldMk cId="2656188093" sldId="392"/>
        </pc:sldMkLst>
        <pc:spChg chg="mod ord">
          <ac:chgData name="Partey, Alexandra" userId="2ae9914a-b9de-44d6-b32b-e992f622df8f" providerId="ADAL" clId="{D3EA1141-2F89-4D47-96B8-C90047988877}" dt="2025-06-21T23:57:16.341" v="1322" actId="26606"/>
          <ac:spMkLst>
            <pc:docMk/>
            <pc:sldMk cId="2656188093" sldId="392"/>
            <ac:spMk id="4" creationId="{BCBD3F1C-2B75-90E0-7F4B-32A7C5AA6BCA}"/>
          </ac:spMkLst>
        </pc:spChg>
        <pc:spChg chg="add mod ord">
          <ac:chgData name="Partey, Alexandra" userId="2ae9914a-b9de-44d6-b32b-e992f622df8f" providerId="ADAL" clId="{D3EA1141-2F89-4D47-96B8-C90047988877}" dt="2025-06-21T23:57:16.341" v="1322" actId="26606"/>
          <ac:spMkLst>
            <pc:docMk/>
            <pc:sldMk cId="2656188093" sldId="392"/>
            <ac:spMk id="8" creationId="{60DC3B31-C1B8-ABE9-3748-8AF9A1882F2A}"/>
          </ac:spMkLst>
        </pc:spChg>
        <pc:spChg chg="add">
          <ac:chgData name="Partey, Alexandra" userId="2ae9914a-b9de-44d6-b32b-e992f622df8f" providerId="ADAL" clId="{D3EA1141-2F89-4D47-96B8-C90047988877}" dt="2025-06-21T23:57:16.341" v="1322" actId="26606"/>
          <ac:spMkLst>
            <pc:docMk/>
            <pc:sldMk cId="2656188093" sldId="392"/>
            <ac:spMk id="19" creationId="{0990C621-3B8B-4820-8328-D47EF7CE823C}"/>
          </ac:spMkLst>
        </pc:spChg>
        <pc:spChg chg="add">
          <ac:chgData name="Partey, Alexandra" userId="2ae9914a-b9de-44d6-b32b-e992f622df8f" providerId="ADAL" clId="{D3EA1141-2F89-4D47-96B8-C90047988877}" dt="2025-06-21T23:57:16.341" v="1322" actId="26606"/>
          <ac:spMkLst>
            <pc:docMk/>
            <pc:sldMk cId="2656188093" sldId="392"/>
            <ac:spMk id="20" creationId="{385E1BDC-A9B0-4A87-82E3-F3187F69A802}"/>
          </ac:spMkLst>
        </pc:spChg>
        <pc:spChg chg="add">
          <ac:chgData name="Partey, Alexandra" userId="2ae9914a-b9de-44d6-b32b-e992f622df8f" providerId="ADAL" clId="{D3EA1141-2F89-4D47-96B8-C90047988877}" dt="2025-06-21T23:57:16.341" v="1322" actId="26606"/>
          <ac:spMkLst>
            <pc:docMk/>
            <pc:sldMk cId="2656188093" sldId="392"/>
            <ac:spMk id="21" creationId="{C1A2385B-1D2A-4E17-84FA-6CB7F0AAE473}"/>
          </ac:spMkLst>
        </pc:spChg>
        <pc:spChg chg="add">
          <ac:chgData name="Partey, Alexandra" userId="2ae9914a-b9de-44d6-b32b-e992f622df8f" providerId="ADAL" clId="{D3EA1141-2F89-4D47-96B8-C90047988877}" dt="2025-06-21T23:57:16.341" v="1322" actId="26606"/>
          <ac:spMkLst>
            <pc:docMk/>
            <pc:sldMk cId="2656188093" sldId="392"/>
            <ac:spMk id="23" creationId="{5E791F2F-79DB-4CC0-9FA1-001E3E91E8B7}"/>
          </ac:spMkLst>
        </pc:spChg>
        <pc:picChg chg="add mod">
          <ac:chgData name="Partey, Alexandra" userId="2ae9914a-b9de-44d6-b32b-e992f622df8f" providerId="ADAL" clId="{D3EA1141-2F89-4D47-96B8-C90047988877}" dt="2025-06-21T23:57:16.341" v="1322" actId="26606"/>
          <ac:picMkLst>
            <pc:docMk/>
            <pc:sldMk cId="2656188093" sldId="392"/>
            <ac:picMk id="6" creationId="{08AAEA5A-3A17-6542-3306-95263AAAAB38}"/>
          </ac:picMkLst>
        </pc:picChg>
        <pc:picChg chg="add mod">
          <ac:chgData name="Partey, Alexandra" userId="2ae9914a-b9de-44d6-b32b-e992f622df8f" providerId="ADAL" clId="{D3EA1141-2F89-4D47-96B8-C90047988877}" dt="2025-06-21T23:57:16.341" v="1322" actId="26606"/>
          <ac:picMkLst>
            <pc:docMk/>
            <pc:sldMk cId="2656188093" sldId="392"/>
            <ac:picMk id="7" creationId="{58F21CCE-0922-2D04-1394-FB26AF23E844}"/>
          </ac:picMkLst>
        </pc:picChg>
      </pc:sldChg>
      <pc:sldChg chg="addSp delSp modSp new del">
        <pc:chgData name="Partey, Alexandra" userId="2ae9914a-b9de-44d6-b32b-e992f622df8f" providerId="ADAL" clId="{D3EA1141-2F89-4D47-96B8-C90047988877}" dt="2025-06-21T23:23:52.556" v="1300" actId="47"/>
        <pc:sldMkLst>
          <pc:docMk/>
          <pc:sldMk cId="2136600103" sldId="393"/>
        </pc:sldMkLst>
      </pc:sldChg>
      <pc:sldChg chg="new del">
        <pc:chgData name="Partey, Alexandra" userId="2ae9914a-b9de-44d6-b32b-e992f622df8f" providerId="ADAL" clId="{D3EA1141-2F89-4D47-96B8-C90047988877}" dt="2025-06-22T00:17:54.431" v="1712" actId="47"/>
        <pc:sldMkLst>
          <pc:docMk/>
          <pc:sldMk cId="2308484955" sldId="393"/>
        </pc:sldMkLst>
      </pc:sldChg>
      <pc:sldChg chg="addSp delSp modSp new mod setBg">
        <pc:chgData name="Partey, Alexandra" userId="2ae9914a-b9de-44d6-b32b-e992f622df8f" providerId="ADAL" clId="{D3EA1141-2F89-4D47-96B8-C90047988877}" dt="2025-06-22T00:39:49.140" v="1926" actId="27636"/>
        <pc:sldMkLst>
          <pc:docMk/>
          <pc:sldMk cId="2085604248" sldId="394"/>
        </pc:sldMkLst>
        <pc:spChg chg="mod">
          <ac:chgData name="Partey, Alexandra" userId="2ae9914a-b9de-44d6-b32b-e992f622df8f" providerId="ADAL" clId="{D3EA1141-2F89-4D47-96B8-C90047988877}" dt="2025-06-22T00:39:49.140" v="1926" actId="27636"/>
          <ac:spMkLst>
            <pc:docMk/>
            <pc:sldMk cId="2085604248" sldId="394"/>
            <ac:spMk id="2" creationId="{F3F17FA3-D165-E85E-915D-C691C5AFB60C}"/>
          </ac:spMkLst>
        </pc:spChg>
        <pc:spChg chg="mod ord">
          <ac:chgData name="Partey, Alexandra" userId="2ae9914a-b9de-44d6-b32b-e992f622df8f" providerId="ADAL" clId="{D3EA1141-2F89-4D47-96B8-C90047988877}" dt="2025-06-22T00:27:27.514" v="1725" actId="26606"/>
          <ac:spMkLst>
            <pc:docMk/>
            <pc:sldMk cId="2085604248" sldId="394"/>
            <ac:spMk id="4" creationId="{DEF136A1-6AD7-3401-23D4-38275C6DBC3B}"/>
          </ac:spMkLst>
        </pc:spChg>
        <pc:spChg chg="add">
          <ac:chgData name="Partey, Alexandra" userId="2ae9914a-b9de-44d6-b32b-e992f622df8f" providerId="ADAL" clId="{D3EA1141-2F89-4D47-96B8-C90047988877}" dt="2025-06-22T00:27:27.514" v="1725" actId="26606"/>
          <ac:spMkLst>
            <pc:docMk/>
            <pc:sldMk cId="2085604248" sldId="394"/>
            <ac:spMk id="11" creationId="{022BDE4A-8A20-4A69-9C5A-581C82036A4D}"/>
          </ac:spMkLst>
        </pc:spChg>
        <pc:picChg chg="add mod">
          <ac:chgData name="Partey, Alexandra" userId="2ae9914a-b9de-44d6-b32b-e992f622df8f" providerId="ADAL" clId="{D3EA1141-2F89-4D47-96B8-C90047988877}" dt="2025-06-22T00:27:27.514" v="1725" actId="26606"/>
          <ac:picMkLst>
            <pc:docMk/>
            <pc:sldMk cId="2085604248" sldId="394"/>
            <ac:picMk id="5" creationId="{DC64E370-EE71-2FCE-A470-77E912D9371A}"/>
          </ac:picMkLst>
        </pc:picChg>
        <pc:picChg chg="add mod">
          <ac:chgData name="Partey, Alexandra" userId="2ae9914a-b9de-44d6-b32b-e992f622df8f" providerId="ADAL" clId="{D3EA1141-2F89-4D47-96B8-C90047988877}" dt="2025-06-22T00:27:27.514" v="1725" actId="26606"/>
          <ac:picMkLst>
            <pc:docMk/>
            <pc:sldMk cId="2085604248" sldId="394"/>
            <ac:picMk id="6" creationId="{20077536-68E7-0031-5216-AB3CADD34DED}"/>
          </ac:picMkLst>
        </pc:picChg>
      </pc:sldChg>
      <pc:sldChg chg="addSp delSp modSp new del">
        <pc:chgData name="Partey, Alexandra" userId="2ae9914a-b9de-44d6-b32b-e992f622df8f" providerId="ADAL" clId="{D3EA1141-2F89-4D47-96B8-C90047988877}" dt="2025-06-21T23:24:18.620" v="1301" actId="47"/>
        <pc:sldMkLst>
          <pc:docMk/>
          <pc:sldMk cId="3035402726" sldId="394"/>
        </pc:sldMkLst>
      </pc:sldChg>
      <pc:sldChg chg="modSp new mod ord">
        <pc:chgData name="Partey, Alexandra" userId="2ae9914a-b9de-44d6-b32b-e992f622df8f" providerId="ADAL" clId="{D3EA1141-2F89-4D47-96B8-C90047988877}" dt="2025-06-21T23:24:59.991" v="1318" actId="20577"/>
        <pc:sldMkLst>
          <pc:docMk/>
          <pc:sldMk cId="2991340615" sldId="395"/>
        </pc:sldMkLst>
        <pc:spChg chg="mod">
          <ac:chgData name="Partey, Alexandra" userId="2ae9914a-b9de-44d6-b32b-e992f622df8f" providerId="ADAL" clId="{D3EA1141-2F89-4D47-96B8-C90047988877}" dt="2025-06-21T23:24:59.991" v="1318" actId="20577"/>
          <ac:spMkLst>
            <pc:docMk/>
            <pc:sldMk cId="2991340615" sldId="395"/>
            <ac:spMk id="2" creationId="{76960EB9-32C1-2857-2514-8CA7F607E49E}"/>
          </ac:spMkLst>
        </pc:spChg>
      </pc:sldChg>
      <pc:sldChg chg="addSp delSp modSp new mod setBg">
        <pc:chgData name="Partey, Alexandra" userId="2ae9914a-b9de-44d6-b32b-e992f622df8f" providerId="ADAL" clId="{D3EA1141-2F89-4D47-96B8-C90047988877}" dt="2025-06-22T00:28:55.652" v="1783" actId="20577"/>
        <pc:sldMkLst>
          <pc:docMk/>
          <pc:sldMk cId="112392221" sldId="396"/>
        </pc:sldMkLst>
        <pc:spChg chg="mod">
          <ac:chgData name="Partey, Alexandra" userId="2ae9914a-b9de-44d6-b32b-e992f622df8f" providerId="ADAL" clId="{D3EA1141-2F89-4D47-96B8-C90047988877}" dt="2025-06-22T00:28:55.652" v="1783" actId="20577"/>
          <ac:spMkLst>
            <pc:docMk/>
            <pc:sldMk cId="112392221" sldId="396"/>
            <ac:spMk id="2" creationId="{CCE2B0CE-DA1D-13A9-F4EA-10F01E3625B8}"/>
          </ac:spMkLst>
        </pc:spChg>
        <pc:spChg chg="mod ord">
          <ac:chgData name="Partey, Alexandra" userId="2ae9914a-b9de-44d6-b32b-e992f622df8f" providerId="ADAL" clId="{D3EA1141-2F89-4D47-96B8-C90047988877}" dt="2025-06-22T00:28:45.590" v="1764" actId="26606"/>
          <ac:spMkLst>
            <pc:docMk/>
            <pc:sldMk cId="112392221" sldId="396"/>
            <ac:spMk id="4" creationId="{91A4F254-05B1-EA2F-FA3B-3AC2DA612318}"/>
          </ac:spMkLst>
        </pc:spChg>
        <pc:spChg chg="add">
          <ac:chgData name="Partey, Alexandra" userId="2ae9914a-b9de-44d6-b32b-e992f622df8f" providerId="ADAL" clId="{D3EA1141-2F89-4D47-96B8-C90047988877}" dt="2025-06-22T00:28:45.590" v="1764" actId="26606"/>
          <ac:spMkLst>
            <pc:docMk/>
            <pc:sldMk cId="112392221" sldId="396"/>
            <ac:spMk id="16" creationId="{99ED5833-B85B-4103-8A3B-CAB0308E6C15}"/>
          </ac:spMkLst>
        </pc:spChg>
        <pc:picChg chg="add mod ord">
          <ac:chgData name="Partey, Alexandra" userId="2ae9914a-b9de-44d6-b32b-e992f622df8f" providerId="ADAL" clId="{D3EA1141-2F89-4D47-96B8-C90047988877}" dt="2025-06-22T00:28:45.590" v="1764" actId="26606"/>
          <ac:picMkLst>
            <pc:docMk/>
            <pc:sldMk cId="112392221" sldId="396"/>
            <ac:picMk id="9" creationId="{E6625CB7-B0E4-B9B0-766A-B3F547828283}"/>
          </ac:picMkLst>
        </pc:picChg>
        <pc:picChg chg="add mod">
          <ac:chgData name="Partey, Alexandra" userId="2ae9914a-b9de-44d6-b32b-e992f622df8f" providerId="ADAL" clId="{D3EA1141-2F89-4D47-96B8-C90047988877}" dt="2025-06-22T00:28:45.590" v="1764" actId="26606"/>
          <ac:picMkLst>
            <pc:docMk/>
            <pc:sldMk cId="112392221" sldId="396"/>
            <ac:picMk id="10" creationId="{56BD8493-4E3D-BECA-A1C3-7C7CFB15859A}"/>
          </ac:picMkLst>
        </pc:picChg>
      </pc:sldChg>
      <pc:sldChg chg="addSp delSp modSp new mod setBg">
        <pc:chgData name="Partey, Alexandra" userId="2ae9914a-b9de-44d6-b32b-e992f622df8f" providerId="ADAL" clId="{D3EA1141-2F89-4D47-96B8-C90047988877}" dt="2025-06-22T00:31:01.008" v="1862" actId="20577"/>
        <pc:sldMkLst>
          <pc:docMk/>
          <pc:sldMk cId="269529181" sldId="397"/>
        </pc:sldMkLst>
        <pc:spChg chg="mod">
          <ac:chgData name="Partey, Alexandra" userId="2ae9914a-b9de-44d6-b32b-e992f622df8f" providerId="ADAL" clId="{D3EA1141-2F89-4D47-96B8-C90047988877}" dt="2025-06-22T00:31:01.008" v="1862" actId="20577"/>
          <ac:spMkLst>
            <pc:docMk/>
            <pc:sldMk cId="269529181" sldId="397"/>
            <ac:spMk id="2" creationId="{32BFA99A-9881-13A6-459B-9788A3BB4BE7}"/>
          </ac:spMkLst>
        </pc:spChg>
        <pc:spChg chg="mod ord">
          <ac:chgData name="Partey, Alexandra" userId="2ae9914a-b9de-44d6-b32b-e992f622df8f" providerId="ADAL" clId="{D3EA1141-2F89-4D47-96B8-C90047988877}" dt="2025-06-22T00:30:31.098" v="1811" actId="26606"/>
          <ac:spMkLst>
            <pc:docMk/>
            <pc:sldMk cId="269529181" sldId="397"/>
            <ac:spMk id="4" creationId="{C9AB4057-9F37-38D1-E819-E35BAEDA1953}"/>
          </ac:spMkLst>
        </pc:spChg>
        <pc:spChg chg="add">
          <ac:chgData name="Partey, Alexandra" userId="2ae9914a-b9de-44d6-b32b-e992f622df8f" providerId="ADAL" clId="{D3EA1141-2F89-4D47-96B8-C90047988877}" dt="2025-06-22T00:30:31.098" v="1811" actId="26606"/>
          <ac:spMkLst>
            <pc:docMk/>
            <pc:sldMk cId="269529181" sldId="397"/>
            <ac:spMk id="13" creationId="{99ED5833-B85B-4103-8A3B-CAB0308E6C15}"/>
          </ac:spMkLst>
        </pc:spChg>
        <pc:picChg chg="add mod">
          <ac:chgData name="Partey, Alexandra" userId="2ae9914a-b9de-44d6-b32b-e992f622df8f" providerId="ADAL" clId="{D3EA1141-2F89-4D47-96B8-C90047988877}" dt="2025-06-22T00:30:31.098" v="1811" actId="26606"/>
          <ac:picMkLst>
            <pc:docMk/>
            <pc:sldMk cId="269529181" sldId="397"/>
            <ac:picMk id="5" creationId="{8A1D309B-42F8-2B9E-142B-D15EFD9F7760}"/>
          </ac:picMkLst>
        </pc:picChg>
        <pc:picChg chg="add mod ord">
          <ac:chgData name="Partey, Alexandra" userId="2ae9914a-b9de-44d6-b32b-e992f622df8f" providerId="ADAL" clId="{D3EA1141-2F89-4D47-96B8-C90047988877}" dt="2025-06-22T00:30:31.098" v="1811" actId="26606"/>
          <ac:picMkLst>
            <pc:docMk/>
            <pc:sldMk cId="269529181" sldId="397"/>
            <ac:picMk id="6" creationId="{647E73F9-DFE8-2A66-6F44-DA7E3938A9E9}"/>
          </ac:picMkLst>
        </pc:picChg>
      </pc:sldChg>
      <pc:sldChg chg="add">
        <pc:chgData name="Partey, Alexandra" userId="2ae9914a-b9de-44d6-b32b-e992f622df8f" providerId="ADAL" clId="{D3EA1141-2F89-4D47-96B8-C90047988877}" dt="2025-06-22T00:31:21.779" v="1864"/>
        <pc:sldMkLst>
          <pc:docMk/>
          <pc:sldMk cId="762151525" sldId="398"/>
        </pc:sldMkLst>
      </pc:sldChg>
      <pc:sldChg chg="addSp delSp modSp new mod">
        <pc:chgData name="Partey, Alexandra" userId="2ae9914a-b9de-44d6-b32b-e992f622df8f" providerId="ADAL" clId="{D3EA1141-2F89-4D47-96B8-C90047988877}" dt="2025-06-22T00:37:23.204" v="1919" actId="1076"/>
        <pc:sldMkLst>
          <pc:docMk/>
          <pc:sldMk cId="3846651490" sldId="399"/>
        </pc:sldMkLst>
        <pc:picChg chg="add mod">
          <ac:chgData name="Partey, Alexandra" userId="2ae9914a-b9de-44d6-b32b-e992f622df8f" providerId="ADAL" clId="{D3EA1141-2F89-4D47-96B8-C90047988877}" dt="2025-06-22T00:37:23.204" v="1919" actId="1076"/>
          <ac:picMkLst>
            <pc:docMk/>
            <pc:sldMk cId="3846651490" sldId="399"/>
            <ac:picMk id="5" creationId="{26B312EF-B5BE-F429-B1B7-E330DD7491D7}"/>
          </ac:picMkLst>
        </pc:picChg>
      </pc:sldChg>
      <pc:sldChg chg="addSp delSp modSp new mod">
        <pc:chgData name="Partey, Alexandra" userId="2ae9914a-b9de-44d6-b32b-e992f622df8f" providerId="ADAL" clId="{D3EA1141-2F89-4D47-96B8-C90047988877}" dt="2025-06-22T00:33:12.211" v="1875" actId="14100"/>
        <pc:sldMkLst>
          <pc:docMk/>
          <pc:sldMk cId="3671911265" sldId="400"/>
        </pc:sldMkLst>
        <pc:picChg chg="add mod">
          <ac:chgData name="Partey, Alexandra" userId="2ae9914a-b9de-44d6-b32b-e992f622df8f" providerId="ADAL" clId="{D3EA1141-2F89-4D47-96B8-C90047988877}" dt="2025-06-22T00:33:12.211" v="1875" actId="14100"/>
          <ac:picMkLst>
            <pc:docMk/>
            <pc:sldMk cId="3671911265" sldId="400"/>
            <ac:picMk id="5" creationId="{3BA33568-0465-79D6-E007-BDB0F4D6FEFC}"/>
          </ac:picMkLst>
        </pc:picChg>
      </pc:sldChg>
      <pc:sldChg chg="addSp delSp modSp new mod setBg">
        <pc:chgData name="Partey, Alexandra" userId="2ae9914a-b9de-44d6-b32b-e992f622df8f" providerId="ADAL" clId="{D3EA1141-2F89-4D47-96B8-C90047988877}" dt="2025-06-22T00:36:00.582" v="1910" actId="20577"/>
        <pc:sldMkLst>
          <pc:docMk/>
          <pc:sldMk cId="2117806128" sldId="401"/>
        </pc:sldMkLst>
        <pc:spChg chg="mod">
          <ac:chgData name="Partey, Alexandra" userId="2ae9914a-b9de-44d6-b32b-e992f622df8f" providerId="ADAL" clId="{D3EA1141-2F89-4D47-96B8-C90047988877}" dt="2025-06-22T00:34:49.750" v="1899" actId="20577"/>
          <ac:spMkLst>
            <pc:docMk/>
            <pc:sldMk cId="2117806128" sldId="401"/>
            <ac:spMk id="2" creationId="{164CDADC-A021-E242-6B60-8B69FE6A49E2}"/>
          </ac:spMkLst>
        </pc:spChg>
        <pc:spChg chg="mod">
          <ac:chgData name="Partey, Alexandra" userId="2ae9914a-b9de-44d6-b32b-e992f622df8f" providerId="ADAL" clId="{D3EA1141-2F89-4D47-96B8-C90047988877}" dt="2025-06-22T00:34:20.363" v="1879" actId="26606"/>
          <ac:spMkLst>
            <pc:docMk/>
            <pc:sldMk cId="2117806128" sldId="401"/>
            <ac:spMk id="4" creationId="{21FECE15-1770-7C2B-5AED-CC49C3316629}"/>
          </ac:spMkLst>
        </pc:spChg>
        <pc:spChg chg="add mod">
          <ac:chgData name="Partey, Alexandra" userId="2ae9914a-b9de-44d6-b32b-e992f622df8f" providerId="ADAL" clId="{D3EA1141-2F89-4D47-96B8-C90047988877}" dt="2025-06-22T00:35:39.970" v="1902" actId="1076"/>
          <ac:spMkLst>
            <pc:docMk/>
            <pc:sldMk cId="2117806128" sldId="401"/>
            <ac:spMk id="8" creationId="{4F2FF12F-2621-8F2E-22F9-6530D5324FE5}"/>
          </ac:spMkLst>
        </pc:spChg>
        <pc:spChg chg="add mod">
          <ac:chgData name="Partey, Alexandra" userId="2ae9914a-b9de-44d6-b32b-e992f622df8f" providerId="ADAL" clId="{D3EA1141-2F89-4D47-96B8-C90047988877}" dt="2025-06-22T00:36:00.582" v="1910" actId="20577"/>
          <ac:spMkLst>
            <pc:docMk/>
            <pc:sldMk cId="2117806128" sldId="401"/>
            <ac:spMk id="10" creationId="{96D8A9B0-F9F4-8490-023F-EFC2E20B74C5}"/>
          </ac:spMkLst>
        </pc:spChg>
        <pc:spChg chg="add">
          <ac:chgData name="Partey, Alexandra" userId="2ae9914a-b9de-44d6-b32b-e992f622df8f" providerId="ADAL" clId="{D3EA1141-2F89-4D47-96B8-C90047988877}" dt="2025-06-22T00:34:20.363" v="1879" actId="26606"/>
          <ac:spMkLst>
            <pc:docMk/>
            <pc:sldMk cId="2117806128" sldId="401"/>
            <ac:spMk id="11" creationId="{99ED5833-B85B-4103-8A3B-CAB0308E6C15}"/>
          </ac:spMkLst>
        </pc:spChg>
        <pc:picChg chg="add mod">
          <ac:chgData name="Partey, Alexandra" userId="2ae9914a-b9de-44d6-b32b-e992f622df8f" providerId="ADAL" clId="{D3EA1141-2F89-4D47-96B8-C90047988877}" dt="2025-06-22T00:34:34.930" v="1881" actId="1076"/>
          <ac:picMkLst>
            <pc:docMk/>
            <pc:sldMk cId="2117806128" sldId="401"/>
            <ac:picMk id="5" creationId="{23543550-8C96-9296-6D50-1C19172E53F3}"/>
          </ac:picMkLst>
        </pc:picChg>
        <pc:picChg chg="add mod ord">
          <ac:chgData name="Partey, Alexandra" userId="2ae9914a-b9de-44d6-b32b-e992f622df8f" providerId="ADAL" clId="{D3EA1141-2F89-4D47-96B8-C90047988877}" dt="2025-06-22T00:35:00.810" v="1900" actId="1076"/>
          <ac:picMkLst>
            <pc:docMk/>
            <pc:sldMk cId="2117806128" sldId="401"/>
            <ac:picMk id="6" creationId="{3E8616F9-BACE-DCB2-CCC5-E6B7F26D06D7}"/>
          </ac:picMkLst>
        </pc:picChg>
      </pc:sldChg>
      <pc:sldChg chg="modSp new mod">
        <pc:chgData name="Partey, Alexandra" userId="2ae9914a-b9de-44d6-b32b-e992f622df8f" providerId="ADAL" clId="{D3EA1141-2F89-4D47-96B8-C90047988877}" dt="2025-06-22T00:37:40.139" v="1923" actId="20577"/>
        <pc:sldMkLst>
          <pc:docMk/>
          <pc:sldMk cId="649395785" sldId="402"/>
        </pc:sldMkLst>
        <pc:spChg chg="mod">
          <ac:chgData name="Partey, Alexandra" userId="2ae9914a-b9de-44d6-b32b-e992f622df8f" providerId="ADAL" clId="{D3EA1141-2F89-4D47-96B8-C90047988877}" dt="2025-06-22T00:37:40.139" v="1923" actId="20577"/>
          <ac:spMkLst>
            <pc:docMk/>
            <pc:sldMk cId="649395785" sldId="402"/>
            <ac:spMk id="3" creationId="{C8A7E949-96B5-8E6B-AF52-5571D636F3E0}"/>
          </ac:spMkLst>
        </pc:spChg>
      </pc:sldChg>
      <pc:sldChg chg="addSp delSp modSp new del mod ord">
        <pc:chgData name="Partey, Alexandra" userId="2ae9914a-b9de-44d6-b32b-e992f622df8f" providerId="ADAL" clId="{D3EA1141-2F89-4D47-96B8-C90047988877}" dt="2025-06-24T17:15:42.254" v="2372" actId="47"/>
        <pc:sldMkLst>
          <pc:docMk/>
          <pc:sldMk cId="1006853095" sldId="403"/>
        </pc:sldMkLst>
        <pc:spChg chg="del">
          <ac:chgData name="Partey, Alexandra" userId="2ae9914a-b9de-44d6-b32b-e992f622df8f" providerId="ADAL" clId="{D3EA1141-2F89-4D47-96B8-C90047988877}" dt="2025-06-24T17:08:56.919" v="2149" actId="478"/>
          <ac:spMkLst>
            <pc:docMk/>
            <pc:sldMk cId="1006853095" sldId="403"/>
            <ac:spMk id="2" creationId="{44ACB166-18AE-041E-C24E-756623408334}"/>
          </ac:spMkLst>
        </pc:spChg>
        <pc:spChg chg="del mod">
          <ac:chgData name="Partey, Alexandra" userId="2ae9914a-b9de-44d6-b32b-e992f622df8f" providerId="ADAL" clId="{D3EA1141-2F89-4D47-96B8-C90047988877}" dt="2025-06-24T17:14:28.101" v="2366" actId="478"/>
          <ac:spMkLst>
            <pc:docMk/>
            <pc:sldMk cId="1006853095" sldId="403"/>
            <ac:spMk id="3" creationId="{7DC4A8B8-01DB-4635-D1AF-CCDFBE17C328}"/>
          </ac:spMkLst>
        </pc:spChg>
        <pc:spChg chg="add mod">
          <ac:chgData name="Partey, Alexandra" userId="2ae9914a-b9de-44d6-b32b-e992f622df8f" providerId="ADAL" clId="{D3EA1141-2F89-4D47-96B8-C90047988877}" dt="2025-06-24T17:14:28.101" v="2366" actId="478"/>
          <ac:spMkLst>
            <pc:docMk/>
            <pc:sldMk cId="1006853095" sldId="403"/>
            <ac:spMk id="7" creationId="{0C58AF6D-FC80-6F32-B948-590157232F2D}"/>
          </ac:spMkLst>
        </pc:spChg>
        <pc:picChg chg="add del mod modCrop">
          <ac:chgData name="Partey, Alexandra" userId="2ae9914a-b9de-44d6-b32b-e992f622df8f" providerId="ADAL" clId="{D3EA1141-2F89-4D47-96B8-C90047988877}" dt="2025-06-24T17:14:19.196" v="2365" actId="478"/>
          <ac:picMkLst>
            <pc:docMk/>
            <pc:sldMk cId="1006853095" sldId="403"/>
            <ac:picMk id="5" creationId="{A855F88A-9CF9-C482-5A85-200634930846}"/>
          </ac:picMkLst>
        </pc:picChg>
      </pc:sldChg>
      <pc:sldChg chg="addSp delSp modSp new mod setBg modAnim">
        <pc:chgData name="Partey, Alexandra" userId="2ae9914a-b9de-44d6-b32b-e992f622df8f" providerId="ADAL" clId="{D3EA1141-2F89-4D47-96B8-C90047988877}" dt="2025-06-24T19:48:16.156" v="2577"/>
        <pc:sldMkLst>
          <pc:docMk/>
          <pc:sldMk cId="1132515693" sldId="403"/>
        </pc:sldMkLst>
        <pc:spChg chg="add mod">
          <ac:chgData name="Partey, Alexandra" userId="2ae9914a-b9de-44d6-b32b-e992f622df8f" providerId="ADAL" clId="{D3EA1141-2F89-4D47-96B8-C90047988877}" dt="2025-06-24T19:47:57.723" v="2576" actId="1076"/>
          <ac:spMkLst>
            <pc:docMk/>
            <pc:sldMk cId="1132515693" sldId="403"/>
            <ac:spMk id="2" creationId="{11F00D86-CC33-A9AC-EF8B-CD5602940F07}"/>
          </ac:spMkLst>
        </pc:spChg>
        <pc:spChg chg="del mod">
          <ac:chgData name="Partey, Alexandra" userId="2ae9914a-b9de-44d6-b32b-e992f622df8f" providerId="ADAL" clId="{D3EA1141-2F89-4D47-96B8-C90047988877}" dt="2025-06-24T17:42:36.763" v="2495" actId="478"/>
          <ac:spMkLst>
            <pc:docMk/>
            <pc:sldMk cId="1132515693" sldId="403"/>
            <ac:spMk id="2" creationId="{4DCACF01-0875-C58C-D9C5-13B81B3EE858}"/>
          </ac:spMkLst>
        </pc:spChg>
        <pc:spChg chg="del">
          <ac:chgData name="Partey, Alexandra" userId="2ae9914a-b9de-44d6-b32b-e992f622df8f" providerId="ADAL" clId="{D3EA1141-2F89-4D47-96B8-C90047988877}" dt="2025-06-24T17:42:31.579" v="2494"/>
          <ac:spMkLst>
            <pc:docMk/>
            <pc:sldMk cId="1132515693" sldId="403"/>
            <ac:spMk id="3" creationId="{0FB05291-67DA-7334-19C3-85E175587B46}"/>
          </ac:spMkLst>
        </pc:spChg>
        <pc:spChg chg="mod">
          <ac:chgData name="Partey, Alexandra" userId="2ae9914a-b9de-44d6-b32b-e992f622df8f" providerId="ADAL" clId="{D3EA1141-2F89-4D47-96B8-C90047988877}" dt="2025-06-24T17:42:41.328" v="2497" actId="26606"/>
          <ac:spMkLst>
            <pc:docMk/>
            <pc:sldMk cId="1132515693" sldId="403"/>
            <ac:spMk id="4" creationId="{2E52CAAB-ADA3-5AB8-6EFE-840B1AE675A0}"/>
          </ac:spMkLst>
        </pc:spChg>
        <pc:spChg chg="add del mod">
          <ac:chgData name="Partey, Alexandra" userId="2ae9914a-b9de-44d6-b32b-e992f622df8f" providerId="ADAL" clId="{D3EA1141-2F89-4D47-96B8-C90047988877}" dt="2025-06-24T17:42:41.328" v="2497" actId="26606"/>
          <ac:spMkLst>
            <pc:docMk/>
            <pc:sldMk cId="1132515693" sldId="403"/>
            <ac:spMk id="7" creationId="{BBA67F3C-4039-BDE1-91F3-BB8BBFE21AAB}"/>
          </ac:spMkLst>
        </pc:spChg>
        <pc:spChg chg="add del mod">
          <ac:chgData name="Partey, Alexandra" userId="2ae9914a-b9de-44d6-b32b-e992f622df8f" providerId="ADAL" clId="{D3EA1141-2F89-4D47-96B8-C90047988877}" dt="2025-06-24T17:43:22.071" v="2504" actId="478"/>
          <ac:spMkLst>
            <pc:docMk/>
            <pc:sldMk cId="1132515693" sldId="403"/>
            <ac:spMk id="8" creationId="{2452E58F-AD8D-3692-5BE7-73AD2E45A637}"/>
          </ac:spMkLst>
        </pc:spChg>
        <pc:spChg chg="add">
          <ac:chgData name="Partey, Alexandra" userId="2ae9914a-b9de-44d6-b32b-e992f622df8f" providerId="ADAL" clId="{D3EA1141-2F89-4D47-96B8-C90047988877}" dt="2025-06-24T17:42:41.328" v="2497" actId="26606"/>
          <ac:spMkLst>
            <pc:docMk/>
            <pc:sldMk cId="1132515693" sldId="403"/>
            <ac:spMk id="12" creationId="{F3060C83-F051-4F0E-ABAD-AA0DFC48B218}"/>
          </ac:spMkLst>
        </pc:spChg>
        <pc:spChg chg="add">
          <ac:chgData name="Partey, Alexandra" userId="2ae9914a-b9de-44d6-b32b-e992f622df8f" providerId="ADAL" clId="{D3EA1141-2F89-4D47-96B8-C90047988877}" dt="2025-06-24T17:42:41.328" v="2497" actId="26606"/>
          <ac:spMkLst>
            <pc:docMk/>
            <pc:sldMk cId="1132515693" sldId="403"/>
            <ac:spMk id="14" creationId="{83C98ABE-055B-441F-B07E-44F97F083C39}"/>
          </ac:spMkLst>
        </pc:spChg>
        <pc:spChg chg="add">
          <ac:chgData name="Partey, Alexandra" userId="2ae9914a-b9de-44d6-b32b-e992f622df8f" providerId="ADAL" clId="{D3EA1141-2F89-4D47-96B8-C90047988877}" dt="2025-06-24T17:42:41.328" v="2497" actId="26606"/>
          <ac:spMkLst>
            <pc:docMk/>
            <pc:sldMk cId="1132515693" sldId="403"/>
            <ac:spMk id="16" creationId="{29FDB030-9B49-4CED-8CCD-4D99382388AC}"/>
          </ac:spMkLst>
        </pc:spChg>
        <pc:spChg chg="add">
          <ac:chgData name="Partey, Alexandra" userId="2ae9914a-b9de-44d6-b32b-e992f622df8f" providerId="ADAL" clId="{D3EA1141-2F89-4D47-96B8-C90047988877}" dt="2025-06-24T17:42:41.328" v="2497" actId="26606"/>
          <ac:spMkLst>
            <pc:docMk/>
            <pc:sldMk cId="1132515693" sldId="403"/>
            <ac:spMk id="18" creationId="{3783CA14-24A1-485C-8B30-D6A5D87987AD}"/>
          </ac:spMkLst>
        </pc:spChg>
        <pc:spChg chg="add">
          <ac:chgData name="Partey, Alexandra" userId="2ae9914a-b9de-44d6-b32b-e992f622df8f" providerId="ADAL" clId="{D3EA1141-2F89-4D47-96B8-C90047988877}" dt="2025-06-24T17:42:41.328" v="2497" actId="26606"/>
          <ac:spMkLst>
            <pc:docMk/>
            <pc:sldMk cId="1132515693" sldId="403"/>
            <ac:spMk id="20" creationId="{9A97C86A-04D6-40F7-AE84-31AB43E6A846}"/>
          </ac:spMkLst>
        </pc:spChg>
        <pc:spChg chg="add">
          <ac:chgData name="Partey, Alexandra" userId="2ae9914a-b9de-44d6-b32b-e992f622df8f" providerId="ADAL" clId="{D3EA1141-2F89-4D47-96B8-C90047988877}" dt="2025-06-24T17:42:41.328" v="2497" actId="26606"/>
          <ac:spMkLst>
            <pc:docMk/>
            <pc:sldMk cId="1132515693" sldId="403"/>
            <ac:spMk id="22" creationId="{FF9F2414-84E8-453E-B1F3-389FDE8192D9}"/>
          </ac:spMkLst>
        </pc:spChg>
        <pc:spChg chg="add">
          <ac:chgData name="Partey, Alexandra" userId="2ae9914a-b9de-44d6-b32b-e992f622df8f" providerId="ADAL" clId="{D3EA1141-2F89-4D47-96B8-C90047988877}" dt="2025-06-24T17:42:41.328" v="2497" actId="26606"/>
          <ac:spMkLst>
            <pc:docMk/>
            <pc:sldMk cId="1132515693" sldId="403"/>
            <ac:spMk id="24" creationId="{3ECA69A1-7536-43AC-85EF-C7106179F5ED}"/>
          </ac:spMkLst>
        </pc:spChg>
        <pc:picChg chg="add">
          <ac:chgData name="Partey, Alexandra" userId="2ae9914a-b9de-44d6-b32b-e992f622df8f" providerId="ADAL" clId="{D3EA1141-2F89-4D47-96B8-C90047988877}" dt="2025-06-24T19:48:16.156" v="2577"/>
          <ac:picMkLst>
            <pc:docMk/>
            <pc:sldMk cId="1132515693" sldId="403"/>
            <ac:picMk id="3" creationId="{7B14A351-BE5A-EF8C-FE56-434FC2AEC54F}"/>
          </ac:picMkLst>
        </pc:picChg>
        <pc:picChg chg="add mod ord">
          <ac:chgData name="Partey, Alexandra" userId="2ae9914a-b9de-44d6-b32b-e992f622df8f" providerId="ADAL" clId="{D3EA1141-2F89-4D47-96B8-C90047988877}" dt="2025-06-24T19:46:52.472" v="2510" actId="1076"/>
          <ac:picMkLst>
            <pc:docMk/>
            <pc:sldMk cId="1132515693" sldId="403"/>
            <ac:picMk id="5" creationId="{727F32A2-BF62-949A-9594-E45A63AAEDEE}"/>
          </ac:picMkLst>
        </pc:picChg>
      </pc:sldChg>
      <pc:sldChg chg="modSp new del mod">
        <pc:chgData name="Partey, Alexandra" userId="2ae9914a-b9de-44d6-b32b-e992f622df8f" providerId="ADAL" clId="{D3EA1141-2F89-4D47-96B8-C90047988877}" dt="2025-06-24T17:15:41.233" v="2371" actId="47"/>
        <pc:sldMkLst>
          <pc:docMk/>
          <pc:sldMk cId="1589432166" sldId="404"/>
        </pc:sldMkLst>
        <pc:spChg chg="mod">
          <ac:chgData name="Partey, Alexandra" userId="2ae9914a-b9de-44d6-b32b-e992f622df8f" providerId="ADAL" clId="{D3EA1141-2F89-4D47-96B8-C90047988877}" dt="2025-06-24T17:15:23.954" v="2369" actId="20577"/>
          <ac:spMkLst>
            <pc:docMk/>
            <pc:sldMk cId="1589432166" sldId="404"/>
            <ac:spMk id="3" creationId="{FA9A99E3-D1A7-AF5A-4509-B4801D1583D3}"/>
          </ac:spMkLst>
        </pc:spChg>
      </pc:sldChg>
      <pc:sldChg chg="add">
        <pc:chgData name="Partey, Alexandra" userId="2ae9914a-b9de-44d6-b32b-e992f622df8f" providerId="ADAL" clId="{D3EA1141-2F89-4D47-96B8-C90047988877}" dt="2025-06-24T19:48:23.765" v="2578"/>
        <pc:sldMkLst>
          <pc:docMk/>
          <pc:sldMk cId="3358426733" sldId="40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F969BE-5CB2-4F0D-BA1C-5E1B30AB18D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F5F7C6-D7C5-4F86-B8E7-D178C83689F5}">
      <dgm:prSet/>
      <dgm:spPr/>
      <dgm:t>
        <a:bodyPr/>
        <a:lstStyle/>
        <a:p>
          <a:pPr>
            <a:lnSpc>
              <a:spcPct val="100000"/>
            </a:lnSpc>
          </a:pPr>
          <a:r>
            <a:rPr lang="en-US" dirty="0"/>
            <a:t>This tells us what effect the drug has on the body.</a:t>
          </a:r>
        </a:p>
      </dgm:t>
    </dgm:pt>
    <dgm:pt modelId="{874B1162-B8C6-4488-B49F-6297AA420559}" type="parTrans" cxnId="{DAF7EE1F-B382-40BE-B4FC-BFA167500AEA}">
      <dgm:prSet/>
      <dgm:spPr/>
      <dgm:t>
        <a:bodyPr/>
        <a:lstStyle/>
        <a:p>
          <a:endParaRPr lang="en-US"/>
        </a:p>
      </dgm:t>
    </dgm:pt>
    <dgm:pt modelId="{DF7CA298-F65C-4A1D-8487-1BCE2899C85D}" type="sibTrans" cxnId="{DAF7EE1F-B382-40BE-B4FC-BFA167500AEA}">
      <dgm:prSet/>
      <dgm:spPr/>
      <dgm:t>
        <a:bodyPr/>
        <a:lstStyle/>
        <a:p>
          <a:pPr>
            <a:lnSpc>
              <a:spcPct val="100000"/>
            </a:lnSpc>
          </a:pPr>
          <a:endParaRPr lang="en-US"/>
        </a:p>
      </dgm:t>
    </dgm:pt>
    <dgm:pt modelId="{B9BEC064-01C7-406C-91AD-0324046219DE}">
      <dgm:prSet/>
      <dgm:spPr/>
      <dgm:t>
        <a:bodyPr/>
        <a:lstStyle/>
        <a:p>
          <a:pPr>
            <a:lnSpc>
              <a:spcPct val="100000"/>
            </a:lnSpc>
          </a:pPr>
          <a:r>
            <a:rPr lang="en-US"/>
            <a:t>For example, for a diabetic, an important pharmacodynamic marker would be blood glucose.</a:t>
          </a:r>
        </a:p>
      </dgm:t>
    </dgm:pt>
    <dgm:pt modelId="{CA16E5C4-21B3-4E54-AA1A-5CDD525D967B}" type="parTrans" cxnId="{40A5DAE8-0874-4C66-8DC1-6BD1A8D37CC9}">
      <dgm:prSet/>
      <dgm:spPr/>
      <dgm:t>
        <a:bodyPr/>
        <a:lstStyle/>
        <a:p>
          <a:endParaRPr lang="en-US"/>
        </a:p>
      </dgm:t>
    </dgm:pt>
    <dgm:pt modelId="{5F0871A6-6AA8-4683-B8F0-B05FE9433A84}" type="sibTrans" cxnId="{40A5DAE8-0874-4C66-8DC1-6BD1A8D37CC9}">
      <dgm:prSet/>
      <dgm:spPr/>
      <dgm:t>
        <a:bodyPr/>
        <a:lstStyle/>
        <a:p>
          <a:pPr>
            <a:lnSpc>
              <a:spcPct val="100000"/>
            </a:lnSpc>
          </a:pPr>
          <a:endParaRPr lang="en-US"/>
        </a:p>
      </dgm:t>
    </dgm:pt>
    <dgm:pt modelId="{085536A7-D12F-490A-8808-D9AF142EA1FC}">
      <dgm:prSet/>
      <dgm:spPr/>
      <dgm:t>
        <a:bodyPr/>
        <a:lstStyle/>
        <a:p>
          <a:pPr>
            <a:lnSpc>
              <a:spcPct val="100000"/>
            </a:lnSpc>
          </a:pPr>
          <a:r>
            <a:rPr lang="en-US"/>
            <a:t>For a hypertensive patient, it is blood pressure.</a:t>
          </a:r>
        </a:p>
      </dgm:t>
    </dgm:pt>
    <dgm:pt modelId="{D5011A5F-2C2D-495A-A421-709BCF8B7192}" type="parTrans" cxnId="{4E5D9541-D3FD-48B4-8383-4A550D4B9A80}">
      <dgm:prSet/>
      <dgm:spPr/>
      <dgm:t>
        <a:bodyPr/>
        <a:lstStyle/>
        <a:p>
          <a:endParaRPr lang="en-US"/>
        </a:p>
      </dgm:t>
    </dgm:pt>
    <dgm:pt modelId="{8D21FBEE-B099-4686-A859-639BD54AEE28}" type="sibTrans" cxnId="{4E5D9541-D3FD-48B4-8383-4A550D4B9A80}">
      <dgm:prSet/>
      <dgm:spPr/>
      <dgm:t>
        <a:bodyPr/>
        <a:lstStyle/>
        <a:p>
          <a:pPr>
            <a:lnSpc>
              <a:spcPct val="100000"/>
            </a:lnSpc>
          </a:pPr>
          <a:endParaRPr lang="en-US"/>
        </a:p>
      </dgm:t>
    </dgm:pt>
    <dgm:pt modelId="{F993AA29-0AD2-4B17-9625-0FEA871D0513}">
      <dgm:prSet/>
      <dgm:spPr/>
      <dgm:t>
        <a:bodyPr/>
        <a:lstStyle/>
        <a:p>
          <a:pPr>
            <a:lnSpc>
              <a:spcPct val="100000"/>
            </a:lnSpc>
          </a:pPr>
          <a:r>
            <a:rPr lang="en-US"/>
            <a:t>For our drug </a:t>
          </a:r>
          <a:r>
            <a:rPr lang="en-US" b="1"/>
            <a:t>KRT-232</a:t>
          </a:r>
          <a:r>
            <a:rPr lang="en-US"/>
            <a:t>, it is </a:t>
          </a:r>
          <a:r>
            <a:rPr lang="en-US" b="1"/>
            <a:t>Macrophage Inhibitory Cytokine-1 (MIC-1).</a:t>
          </a:r>
          <a:endParaRPr lang="en-US"/>
        </a:p>
      </dgm:t>
    </dgm:pt>
    <dgm:pt modelId="{899D91B0-F0E3-4C2C-9ECF-37A9EDBC0BB8}" type="parTrans" cxnId="{578D874E-EEE3-4B40-8999-A6ADAFC79D6C}">
      <dgm:prSet/>
      <dgm:spPr/>
      <dgm:t>
        <a:bodyPr/>
        <a:lstStyle/>
        <a:p>
          <a:endParaRPr lang="en-US"/>
        </a:p>
      </dgm:t>
    </dgm:pt>
    <dgm:pt modelId="{9929FE9C-0157-4E6A-9CCB-1D135B3E9CB8}" type="sibTrans" cxnId="{578D874E-EEE3-4B40-8999-A6ADAFC79D6C}">
      <dgm:prSet/>
      <dgm:spPr/>
      <dgm:t>
        <a:bodyPr/>
        <a:lstStyle/>
        <a:p>
          <a:endParaRPr lang="en-US"/>
        </a:p>
      </dgm:t>
    </dgm:pt>
    <dgm:pt modelId="{4F538AEA-EFE3-42F8-9E95-22B383D822FF}" type="pres">
      <dgm:prSet presAssocID="{79F969BE-5CB2-4F0D-BA1C-5E1B30AB18D3}" presName="root" presStyleCnt="0">
        <dgm:presLayoutVars>
          <dgm:dir/>
          <dgm:resizeHandles val="exact"/>
        </dgm:presLayoutVars>
      </dgm:prSet>
      <dgm:spPr/>
    </dgm:pt>
    <dgm:pt modelId="{BA1063AF-4ED8-40C2-9F9D-FF5C347118E8}" type="pres">
      <dgm:prSet presAssocID="{79F969BE-5CB2-4F0D-BA1C-5E1B30AB18D3}" presName="container" presStyleCnt="0">
        <dgm:presLayoutVars>
          <dgm:dir/>
          <dgm:resizeHandles val="exact"/>
        </dgm:presLayoutVars>
      </dgm:prSet>
      <dgm:spPr/>
    </dgm:pt>
    <dgm:pt modelId="{7443083D-9E0A-4F60-B08F-CFF9DAA941AE}" type="pres">
      <dgm:prSet presAssocID="{39F5F7C6-D7C5-4F86-B8E7-D178C83689F5}" presName="compNode" presStyleCnt="0"/>
      <dgm:spPr/>
    </dgm:pt>
    <dgm:pt modelId="{FA051013-3D1E-4E61-B8B4-DE01D63108D9}" type="pres">
      <dgm:prSet presAssocID="{39F5F7C6-D7C5-4F86-B8E7-D178C83689F5}" presName="iconBgRect" presStyleLbl="bgShp" presStyleIdx="0" presStyleCnt="4"/>
      <dgm:spPr/>
    </dgm:pt>
    <dgm:pt modelId="{EC497C1F-FDF2-4D97-8AED-253C47B25E46}" type="pres">
      <dgm:prSet presAssocID="{39F5F7C6-D7C5-4F86-B8E7-D178C83689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dicine"/>
        </a:ext>
      </dgm:extLst>
    </dgm:pt>
    <dgm:pt modelId="{27D93CC5-939F-4E66-8E74-C8C5AC1C4AA9}" type="pres">
      <dgm:prSet presAssocID="{39F5F7C6-D7C5-4F86-B8E7-D178C83689F5}" presName="spaceRect" presStyleCnt="0"/>
      <dgm:spPr/>
    </dgm:pt>
    <dgm:pt modelId="{254FD0D6-B99A-408E-ACB2-0E8367281103}" type="pres">
      <dgm:prSet presAssocID="{39F5F7C6-D7C5-4F86-B8E7-D178C83689F5}" presName="textRect" presStyleLbl="revTx" presStyleIdx="0" presStyleCnt="4">
        <dgm:presLayoutVars>
          <dgm:chMax val="1"/>
          <dgm:chPref val="1"/>
        </dgm:presLayoutVars>
      </dgm:prSet>
      <dgm:spPr/>
    </dgm:pt>
    <dgm:pt modelId="{EF997C7F-1D22-48A1-ABBF-EAABE8713616}" type="pres">
      <dgm:prSet presAssocID="{DF7CA298-F65C-4A1D-8487-1BCE2899C85D}" presName="sibTrans" presStyleLbl="sibTrans2D1" presStyleIdx="0" presStyleCnt="0"/>
      <dgm:spPr/>
    </dgm:pt>
    <dgm:pt modelId="{5E0CF88C-28D8-4A9F-B1C2-508C3CD5906D}" type="pres">
      <dgm:prSet presAssocID="{B9BEC064-01C7-406C-91AD-0324046219DE}" presName="compNode" presStyleCnt="0"/>
      <dgm:spPr/>
    </dgm:pt>
    <dgm:pt modelId="{3EEF6060-69A1-47AE-8A0C-5018550930EF}" type="pres">
      <dgm:prSet presAssocID="{B9BEC064-01C7-406C-91AD-0324046219DE}" presName="iconBgRect" presStyleLbl="bgShp" presStyleIdx="1" presStyleCnt="4"/>
      <dgm:spPr/>
    </dgm:pt>
    <dgm:pt modelId="{CE3CC6B9-5A59-4FF3-970E-5D8B7496AFDA}" type="pres">
      <dgm:prSet presAssocID="{B9BEC064-01C7-406C-91AD-0324046219DE}" presName="iconRect" presStyleLbl="node1" presStyleIdx="1" presStyleCnt="4"/>
      <dgm:spPr>
        <a:blipFill rotWithShape="1">
          <a:blip xmlns:r="http://schemas.openxmlformats.org/officeDocument/2006/relationships" r:embed="rId3"/>
          <a:srcRect/>
          <a:stretch>
            <a:fillRect l="-39000" r="-39000"/>
          </a:stretch>
        </a:blipFill>
        <a:ln>
          <a:noFill/>
        </a:ln>
      </dgm:spPr>
    </dgm:pt>
    <dgm:pt modelId="{64AB1C05-2891-4834-A2D6-25361289F921}" type="pres">
      <dgm:prSet presAssocID="{B9BEC064-01C7-406C-91AD-0324046219DE}" presName="spaceRect" presStyleCnt="0"/>
      <dgm:spPr/>
    </dgm:pt>
    <dgm:pt modelId="{858C6D11-6A56-4B63-9E4C-4336A9721525}" type="pres">
      <dgm:prSet presAssocID="{B9BEC064-01C7-406C-91AD-0324046219DE}" presName="textRect" presStyleLbl="revTx" presStyleIdx="1" presStyleCnt="4">
        <dgm:presLayoutVars>
          <dgm:chMax val="1"/>
          <dgm:chPref val="1"/>
        </dgm:presLayoutVars>
      </dgm:prSet>
      <dgm:spPr/>
    </dgm:pt>
    <dgm:pt modelId="{02022FD9-A09D-4AAA-BD67-E47177BC37AD}" type="pres">
      <dgm:prSet presAssocID="{5F0871A6-6AA8-4683-B8F0-B05FE9433A84}" presName="sibTrans" presStyleLbl="sibTrans2D1" presStyleIdx="0" presStyleCnt="0"/>
      <dgm:spPr/>
    </dgm:pt>
    <dgm:pt modelId="{3E62A14C-1F62-4DF1-A3AC-2FA88E62161F}" type="pres">
      <dgm:prSet presAssocID="{085536A7-D12F-490A-8808-D9AF142EA1FC}" presName="compNode" presStyleCnt="0"/>
      <dgm:spPr/>
    </dgm:pt>
    <dgm:pt modelId="{FE7EA87F-ADD1-4350-80EC-97AEDABAA061}" type="pres">
      <dgm:prSet presAssocID="{085536A7-D12F-490A-8808-D9AF142EA1FC}" presName="iconBgRect" presStyleLbl="bgShp" presStyleIdx="2" presStyleCnt="4"/>
      <dgm:spPr/>
    </dgm:pt>
    <dgm:pt modelId="{D460F2C7-DF73-420C-BAC0-456BCB8BB8CD}" type="pres">
      <dgm:prSet presAssocID="{085536A7-D12F-490A-8808-D9AF142EA1FC}"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Heart Organ"/>
        </a:ext>
      </dgm:extLst>
    </dgm:pt>
    <dgm:pt modelId="{B0EA909C-7686-488B-ACB7-1CBCC13F6B19}" type="pres">
      <dgm:prSet presAssocID="{085536A7-D12F-490A-8808-D9AF142EA1FC}" presName="spaceRect" presStyleCnt="0"/>
      <dgm:spPr/>
    </dgm:pt>
    <dgm:pt modelId="{38AEB5AF-DB56-471E-B688-B858CFA1C58A}" type="pres">
      <dgm:prSet presAssocID="{085536A7-D12F-490A-8808-D9AF142EA1FC}" presName="textRect" presStyleLbl="revTx" presStyleIdx="2" presStyleCnt="4">
        <dgm:presLayoutVars>
          <dgm:chMax val="1"/>
          <dgm:chPref val="1"/>
        </dgm:presLayoutVars>
      </dgm:prSet>
      <dgm:spPr/>
    </dgm:pt>
    <dgm:pt modelId="{F5F92FCA-DDD2-4697-A1BD-8839E760627C}" type="pres">
      <dgm:prSet presAssocID="{8D21FBEE-B099-4686-A859-639BD54AEE28}" presName="sibTrans" presStyleLbl="sibTrans2D1" presStyleIdx="0" presStyleCnt="0"/>
      <dgm:spPr/>
    </dgm:pt>
    <dgm:pt modelId="{7BBD6F5A-4D6C-42FA-B521-4E145902B231}" type="pres">
      <dgm:prSet presAssocID="{F993AA29-0AD2-4B17-9625-0FEA871D0513}" presName="compNode" presStyleCnt="0"/>
      <dgm:spPr/>
    </dgm:pt>
    <dgm:pt modelId="{8EF2C95F-22FD-4554-B702-CCB73AE49C46}" type="pres">
      <dgm:prSet presAssocID="{F993AA29-0AD2-4B17-9625-0FEA871D0513}" presName="iconBgRect" presStyleLbl="bgShp" presStyleIdx="3" presStyleCnt="4"/>
      <dgm:spPr/>
    </dgm:pt>
    <dgm:pt modelId="{0E2FA55A-DE18-45D6-B5BB-B44800FDB885}" type="pres">
      <dgm:prSet presAssocID="{F993AA29-0AD2-4B17-9625-0FEA871D0513}" presName="iconRect" presStyleLbl="node1" presStyleIdx="3" presStyleCnt="4"/>
      <dgm:spPr>
        <a:blipFill rotWithShape="1">
          <a:blip xmlns:r="http://schemas.openxmlformats.org/officeDocument/2006/relationships" r:embed="rId6"/>
          <a:srcRect/>
          <a:stretch>
            <a:fillRect/>
          </a:stretch>
        </a:blipFill>
        <a:ln>
          <a:noFill/>
        </a:ln>
      </dgm:spPr>
    </dgm:pt>
    <dgm:pt modelId="{7FAF8AEE-D6CE-4AC8-83F2-190755F59779}" type="pres">
      <dgm:prSet presAssocID="{F993AA29-0AD2-4B17-9625-0FEA871D0513}" presName="spaceRect" presStyleCnt="0"/>
      <dgm:spPr/>
    </dgm:pt>
    <dgm:pt modelId="{21CE9F58-0375-4698-AA8A-BAA9E721FEB3}" type="pres">
      <dgm:prSet presAssocID="{F993AA29-0AD2-4B17-9625-0FEA871D0513}" presName="textRect" presStyleLbl="revTx" presStyleIdx="3" presStyleCnt="4">
        <dgm:presLayoutVars>
          <dgm:chMax val="1"/>
          <dgm:chPref val="1"/>
        </dgm:presLayoutVars>
      </dgm:prSet>
      <dgm:spPr/>
    </dgm:pt>
  </dgm:ptLst>
  <dgm:cxnLst>
    <dgm:cxn modelId="{E50CDF0D-11DA-4AE2-B134-F4E10250674F}" type="presOf" srcId="{39F5F7C6-D7C5-4F86-B8E7-D178C83689F5}" destId="{254FD0D6-B99A-408E-ACB2-0E8367281103}" srcOrd="0" destOrd="0" presId="urn:microsoft.com/office/officeart/2018/2/layout/IconCircleList"/>
    <dgm:cxn modelId="{697C101B-2170-4BAA-B4E5-011B83C5D1A6}" type="presOf" srcId="{8D21FBEE-B099-4686-A859-639BD54AEE28}" destId="{F5F92FCA-DDD2-4697-A1BD-8839E760627C}" srcOrd="0" destOrd="0" presId="urn:microsoft.com/office/officeart/2018/2/layout/IconCircleList"/>
    <dgm:cxn modelId="{DAF7EE1F-B382-40BE-B4FC-BFA167500AEA}" srcId="{79F969BE-5CB2-4F0D-BA1C-5E1B30AB18D3}" destId="{39F5F7C6-D7C5-4F86-B8E7-D178C83689F5}" srcOrd="0" destOrd="0" parTransId="{874B1162-B8C6-4488-B49F-6297AA420559}" sibTransId="{DF7CA298-F65C-4A1D-8487-1BCE2899C85D}"/>
    <dgm:cxn modelId="{130ED33F-80C9-4DD7-BDE6-7F8A41AE0679}" type="presOf" srcId="{B9BEC064-01C7-406C-91AD-0324046219DE}" destId="{858C6D11-6A56-4B63-9E4C-4336A9721525}" srcOrd="0" destOrd="0" presId="urn:microsoft.com/office/officeart/2018/2/layout/IconCircleList"/>
    <dgm:cxn modelId="{797AD95C-A22B-49D1-929A-695E88645C25}" type="presOf" srcId="{F993AA29-0AD2-4B17-9625-0FEA871D0513}" destId="{21CE9F58-0375-4698-AA8A-BAA9E721FEB3}" srcOrd="0" destOrd="0" presId="urn:microsoft.com/office/officeart/2018/2/layout/IconCircleList"/>
    <dgm:cxn modelId="{4E5D9541-D3FD-48B4-8383-4A550D4B9A80}" srcId="{79F969BE-5CB2-4F0D-BA1C-5E1B30AB18D3}" destId="{085536A7-D12F-490A-8808-D9AF142EA1FC}" srcOrd="2" destOrd="0" parTransId="{D5011A5F-2C2D-495A-A421-709BCF8B7192}" sibTransId="{8D21FBEE-B099-4686-A859-639BD54AEE28}"/>
    <dgm:cxn modelId="{40BEB566-16E7-4E96-9A94-1E69475A212B}" type="presOf" srcId="{5F0871A6-6AA8-4683-B8F0-B05FE9433A84}" destId="{02022FD9-A09D-4AAA-BD67-E47177BC37AD}" srcOrd="0" destOrd="0" presId="urn:microsoft.com/office/officeart/2018/2/layout/IconCircleList"/>
    <dgm:cxn modelId="{578D874E-EEE3-4B40-8999-A6ADAFC79D6C}" srcId="{79F969BE-5CB2-4F0D-BA1C-5E1B30AB18D3}" destId="{F993AA29-0AD2-4B17-9625-0FEA871D0513}" srcOrd="3" destOrd="0" parTransId="{899D91B0-F0E3-4C2C-9ECF-37A9EDBC0BB8}" sibTransId="{9929FE9C-0157-4E6A-9CCB-1D135B3E9CB8}"/>
    <dgm:cxn modelId="{F726A078-8D49-4834-8162-370D6614830A}" type="presOf" srcId="{DF7CA298-F65C-4A1D-8487-1BCE2899C85D}" destId="{EF997C7F-1D22-48A1-ABBF-EAABE8713616}" srcOrd="0" destOrd="0" presId="urn:microsoft.com/office/officeart/2018/2/layout/IconCircleList"/>
    <dgm:cxn modelId="{55106F87-BCED-4CFF-A14B-38897D16FA57}" type="presOf" srcId="{79F969BE-5CB2-4F0D-BA1C-5E1B30AB18D3}" destId="{4F538AEA-EFE3-42F8-9E95-22B383D822FF}" srcOrd="0" destOrd="0" presId="urn:microsoft.com/office/officeart/2018/2/layout/IconCircleList"/>
    <dgm:cxn modelId="{16B5E099-908E-4E1B-B45D-66789BFC6CAE}" type="presOf" srcId="{085536A7-D12F-490A-8808-D9AF142EA1FC}" destId="{38AEB5AF-DB56-471E-B688-B858CFA1C58A}" srcOrd="0" destOrd="0" presId="urn:microsoft.com/office/officeart/2018/2/layout/IconCircleList"/>
    <dgm:cxn modelId="{40A5DAE8-0874-4C66-8DC1-6BD1A8D37CC9}" srcId="{79F969BE-5CB2-4F0D-BA1C-5E1B30AB18D3}" destId="{B9BEC064-01C7-406C-91AD-0324046219DE}" srcOrd="1" destOrd="0" parTransId="{CA16E5C4-21B3-4E54-AA1A-5CDD525D967B}" sibTransId="{5F0871A6-6AA8-4683-B8F0-B05FE9433A84}"/>
    <dgm:cxn modelId="{8C10A8A0-FF25-4135-9C80-35C0CDA9D32A}" type="presParOf" srcId="{4F538AEA-EFE3-42F8-9E95-22B383D822FF}" destId="{BA1063AF-4ED8-40C2-9F9D-FF5C347118E8}" srcOrd="0" destOrd="0" presId="urn:microsoft.com/office/officeart/2018/2/layout/IconCircleList"/>
    <dgm:cxn modelId="{A9D8D5DD-C9EA-4913-B4CF-9AF90734A5DA}" type="presParOf" srcId="{BA1063AF-4ED8-40C2-9F9D-FF5C347118E8}" destId="{7443083D-9E0A-4F60-B08F-CFF9DAA941AE}" srcOrd="0" destOrd="0" presId="urn:microsoft.com/office/officeart/2018/2/layout/IconCircleList"/>
    <dgm:cxn modelId="{5531E9B7-1ECC-4E6B-B6D2-5C9DCC644EB7}" type="presParOf" srcId="{7443083D-9E0A-4F60-B08F-CFF9DAA941AE}" destId="{FA051013-3D1E-4E61-B8B4-DE01D63108D9}" srcOrd="0" destOrd="0" presId="urn:microsoft.com/office/officeart/2018/2/layout/IconCircleList"/>
    <dgm:cxn modelId="{46F660FE-55AF-4DE6-AEB4-6BF65B6C2EE1}" type="presParOf" srcId="{7443083D-9E0A-4F60-B08F-CFF9DAA941AE}" destId="{EC497C1F-FDF2-4D97-8AED-253C47B25E46}" srcOrd="1" destOrd="0" presId="urn:microsoft.com/office/officeart/2018/2/layout/IconCircleList"/>
    <dgm:cxn modelId="{A827B86B-EF4D-48D4-9EF4-D37C0B7CD511}" type="presParOf" srcId="{7443083D-9E0A-4F60-B08F-CFF9DAA941AE}" destId="{27D93CC5-939F-4E66-8E74-C8C5AC1C4AA9}" srcOrd="2" destOrd="0" presId="urn:microsoft.com/office/officeart/2018/2/layout/IconCircleList"/>
    <dgm:cxn modelId="{0E5B3622-6404-42BF-BF30-56CAD926C4EB}" type="presParOf" srcId="{7443083D-9E0A-4F60-B08F-CFF9DAA941AE}" destId="{254FD0D6-B99A-408E-ACB2-0E8367281103}" srcOrd="3" destOrd="0" presId="urn:microsoft.com/office/officeart/2018/2/layout/IconCircleList"/>
    <dgm:cxn modelId="{AB5DAE74-C81F-4D0F-BE74-6D277DB470AA}" type="presParOf" srcId="{BA1063AF-4ED8-40C2-9F9D-FF5C347118E8}" destId="{EF997C7F-1D22-48A1-ABBF-EAABE8713616}" srcOrd="1" destOrd="0" presId="urn:microsoft.com/office/officeart/2018/2/layout/IconCircleList"/>
    <dgm:cxn modelId="{C8C6FB36-3F45-4621-A980-F20D2C44BA82}" type="presParOf" srcId="{BA1063AF-4ED8-40C2-9F9D-FF5C347118E8}" destId="{5E0CF88C-28D8-4A9F-B1C2-508C3CD5906D}" srcOrd="2" destOrd="0" presId="urn:microsoft.com/office/officeart/2018/2/layout/IconCircleList"/>
    <dgm:cxn modelId="{179CF153-7935-4C0A-8D4E-01B66BB67A20}" type="presParOf" srcId="{5E0CF88C-28D8-4A9F-B1C2-508C3CD5906D}" destId="{3EEF6060-69A1-47AE-8A0C-5018550930EF}" srcOrd="0" destOrd="0" presId="urn:microsoft.com/office/officeart/2018/2/layout/IconCircleList"/>
    <dgm:cxn modelId="{892BB8F2-35ED-49E6-82F0-B3613E50E38D}" type="presParOf" srcId="{5E0CF88C-28D8-4A9F-B1C2-508C3CD5906D}" destId="{CE3CC6B9-5A59-4FF3-970E-5D8B7496AFDA}" srcOrd="1" destOrd="0" presId="urn:microsoft.com/office/officeart/2018/2/layout/IconCircleList"/>
    <dgm:cxn modelId="{D850C114-0102-418A-BADB-6F8D0AF94C58}" type="presParOf" srcId="{5E0CF88C-28D8-4A9F-B1C2-508C3CD5906D}" destId="{64AB1C05-2891-4834-A2D6-25361289F921}" srcOrd="2" destOrd="0" presId="urn:microsoft.com/office/officeart/2018/2/layout/IconCircleList"/>
    <dgm:cxn modelId="{76844841-9870-476A-BF4D-4EBD9576C9F4}" type="presParOf" srcId="{5E0CF88C-28D8-4A9F-B1C2-508C3CD5906D}" destId="{858C6D11-6A56-4B63-9E4C-4336A9721525}" srcOrd="3" destOrd="0" presId="urn:microsoft.com/office/officeart/2018/2/layout/IconCircleList"/>
    <dgm:cxn modelId="{0B542E5E-51ED-4287-AD46-B63A722021FC}" type="presParOf" srcId="{BA1063AF-4ED8-40C2-9F9D-FF5C347118E8}" destId="{02022FD9-A09D-4AAA-BD67-E47177BC37AD}" srcOrd="3" destOrd="0" presId="urn:microsoft.com/office/officeart/2018/2/layout/IconCircleList"/>
    <dgm:cxn modelId="{95844461-C968-42CC-987F-8F5CC1A5FCD5}" type="presParOf" srcId="{BA1063AF-4ED8-40C2-9F9D-FF5C347118E8}" destId="{3E62A14C-1F62-4DF1-A3AC-2FA88E62161F}" srcOrd="4" destOrd="0" presId="urn:microsoft.com/office/officeart/2018/2/layout/IconCircleList"/>
    <dgm:cxn modelId="{59BCC824-2A5C-47C9-A2DD-93E1CDBBF63A}" type="presParOf" srcId="{3E62A14C-1F62-4DF1-A3AC-2FA88E62161F}" destId="{FE7EA87F-ADD1-4350-80EC-97AEDABAA061}" srcOrd="0" destOrd="0" presId="urn:microsoft.com/office/officeart/2018/2/layout/IconCircleList"/>
    <dgm:cxn modelId="{7844AF3F-1258-4E5F-AAAA-AD2D9218BA43}" type="presParOf" srcId="{3E62A14C-1F62-4DF1-A3AC-2FA88E62161F}" destId="{D460F2C7-DF73-420C-BAC0-456BCB8BB8CD}" srcOrd="1" destOrd="0" presId="urn:microsoft.com/office/officeart/2018/2/layout/IconCircleList"/>
    <dgm:cxn modelId="{9865E9DC-381A-4ECB-A4C6-1FE32B8940A3}" type="presParOf" srcId="{3E62A14C-1F62-4DF1-A3AC-2FA88E62161F}" destId="{B0EA909C-7686-488B-ACB7-1CBCC13F6B19}" srcOrd="2" destOrd="0" presId="urn:microsoft.com/office/officeart/2018/2/layout/IconCircleList"/>
    <dgm:cxn modelId="{ABDEF0D0-6879-4D72-9D57-A5B652B2DDD7}" type="presParOf" srcId="{3E62A14C-1F62-4DF1-A3AC-2FA88E62161F}" destId="{38AEB5AF-DB56-471E-B688-B858CFA1C58A}" srcOrd="3" destOrd="0" presId="urn:microsoft.com/office/officeart/2018/2/layout/IconCircleList"/>
    <dgm:cxn modelId="{DBEE4C8E-8320-40FE-82BF-CA8B35191A9E}" type="presParOf" srcId="{BA1063AF-4ED8-40C2-9F9D-FF5C347118E8}" destId="{F5F92FCA-DDD2-4697-A1BD-8839E760627C}" srcOrd="5" destOrd="0" presId="urn:microsoft.com/office/officeart/2018/2/layout/IconCircleList"/>
    <dgm:cxn modelId="{3BD9DA71-BD4B-41FA-B784-943C45A1C7CB}" type="presParOf" srcId="{BA1063AF-4ED8-40C2-9F9D-FF5C347118E8}" destId="{7BBD6F5A-4D6C-42FA-B521-4E145902B231}" srcOrd="6" destOrd="0" presId="urn:microsoft.com/office/officeart/2018/2/layout/IconCircleList"/>
    <dgm:cxn modelId="{FE43FAAC-CCB1-47F5-AF7B-06B879F0DF33}" type="presParOf" srcId="{7BBD6F5A-4D6C-42FA-B521-4E145902B231}" destId="{8EF2C95F-22FD-4554-B702-CCB73AE49C46}" srcOrd="0" destOrd="0" presId="urn:microsoft.com/office/officeart/2018/2/layout/IconCircleList"/>
    <dgm:cxn modelId="{45B1D7A2-5925-44F2-B6D2-C158580F5CF5}" type="presParOf" srcId="{7BBD6F5A-4D6C-42FA-B521-4E145902B231}" destId="{0E2FA55A-DE18-45D6-B5BB-B44800FDB885}" srcOrd="1" destOrd="0" presId="urn:microsoft.com/office/officeart/2018/2/layout/IconCircleList"/>
    <dgm:cxn modelId="{50625A98-57D7-423E-992C-4E58E2787123}" type="presParOf" srcId="{7BBD6F5A-4D6C-42FA-B521-4E145902B231}" destId="{7FAF8AEE-D6CE-4AC8-83F2-190755F59779}" srcOrd="2" destOrd="0" presId="urn:microsoft.com/office/officeart/2018/2/layout/IconCircleList"/>
    <dgm:cxn modelId="{98D4DED8-A6EF-43A1-A467-3A2ABD5961E1}" type="presParOf" srcId="{7BBD6F5A-4D6C-42FA-B521-4E145902B231}" destId="{21CE9F58-0375-4698-AA8A-BAA9E721FEB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51013-3D1E-4E61-B8B4-DE01D63108D9}">
      <dsp:nvSpPr>
        <dsp:cNvPr id="0" name=""/>
        <dsp:cNvSpPr/>
      </dsp:nvSpPr>
      <dsp:spPr>
        <a:xfrm>
          <a:off x="285138" y="458466"/>
          <a:ext cx="1373490" cy="13734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497C1F-FDF2-4D97-8AED-253C47B25E46}">
      <dsp:nvSpPr>
        <dsp:cNvPr id="0" name=""/>
        <dsp:cNvSpPr/>
      </dsp:nvSpPr>
      <dsp:spPr>
        <a:xfrm>
          <a:off x="573571" y="746899"/>
          <a:ext cx="796624" cy="796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FD0D6-B99A-408E-ACB2-0E8367281103}">
      <dsp:nvSpPr>
        <dsp:cNvPr id="0" name=""/>
        <dsp:cNvSpPr/>
      </dsp:nvSpPr>
      <dsp:spPr>
        <a:xfrm>
          <a:off x="1952948" y="458466"/>
          <a:ext cx="3237513" cy="137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This tells us what effect the drug has on the body.</a:t>
          </a:r>
        </a:p>
      </dsp:txBody>
      <dsp:txXfrm>
        <a:off x="1952948" y="458466"/>
        <a:ext cx="3237513" cy="1373490"/>
      </dsp:txXfrm>
    </dsp:sp>
    <dsp:sp modelId="{3EEF6060-69A1-47AE-8A0C-5018550930EF}">
      <dsp:nvSpPr>
        <dsp:cNvPr id="0" name=""/>
        <dsp:cNvSpPr/>
      </dsp:nvSpPr>
      <dsp:spPr>
        <a:xfrm>
          <a:off x="5754574" y="458466"/>
          <a:ext cx="1373490" cy="13734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CC6B9-5A59-4FF3-970E-5D8B7496AFDA}">
      <dsp:nvSpPr>
        <dsp:cNvPr id="0" name=""/>
        <dsp:cNvSpPr/>
      </dsp:nvSpPr>
      <dsp:spPr>
        <a:xfrm>
          <a:off x="6043007" y="746899"/>
          <a:ext cx="796624" cy="796624"/>
        </a:xfrm>
        <a:prstGeom prst="rect">
          <a:avLst/>
        </a:prstGeom>
        <a:blipFill rotWithShape="1">
          <a:blip xmlns:r="http://schemas.openxmlformats.org/officeDocument/2006/relationships" r:embed="rId3"/>
          <a:srcRect/>
          <a:stretch>
            <a:fillRect l="-39000" r="-3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C6D11-6A56-4B63-9E4C-4336A9721525}">
      <dsp:nvSpPr>
        <dsp:cNvPr id="0" name=""/>
        <dsp:cNvSpPr/>
      </dsp:nvSpPr>
      <dsp:spPr>
        <a:xfrm>
          <a:off x="7422384" y="458466"/>
          <a:ext cx="3237513" cy="137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For example, for a diabetic, an important pharmacodynamic marker would be blood glucose.</a:t>
          </a:r>
        </a:p>
      </dsp:txBody>
      <dsp:txXfrm>
        <a:off x="7422384" y="458466"/>
        <a:ext cx="3237513" cy="1373490"/>
      </dsp:txXfrm>
    </dsp:sp>
    <dsp:sp modelId="{FE7EA87F-ADD1-4350-80EC-97AEDABAA061}">
      <dsp:nvSpPr>
        <dsp:cNvPr id="0" name=""/>
        <dsp:cNvSpPr/>
      </dsp:nvSpPr>
      <dsp:spPr>
        <a:xfrm>
          <a:off x="285138" y="2582397"/>
          <a:ext cx="1373490" cy="13734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0F2C7-DF73-420C-BAC0-456BCB8BB8CD}">
      <dsp:nvSpPr>
        <dsp:cNvPr id="0" name=""/>
        <dsp:cNvSpPr/>
      </dsp:nvSpPr>
      <dsp:spPr>
        <a:xfrm>
          <a:off x="573571" y="2870830"/>
          <a:ext cx="796624" cy="79662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EB5AF-DB56-471E-B688-B858CFA1C58A}">
      <dsp:nvSpPr>
        <dsp:cNvPr id="0" name=""/>
        <dsp:cNvSpPr/>
      </dsp:nvSpPr>
      <dsp:spPr>
        <a:xfrm>
          <a:off x="1952948" y="2582397"/>
          <a:ext cx="3237513" cy="137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For a hypertensive patient, it is blood pressure.</a:t>
          </a:r>
        </a:p>
      </dsp:txBody>
      <dsp:txXfrm>
        <a:off x="1952948" y="2582397"/>
        <a:ext cx="3237513" cy="1373490"/>
      </dsp:txXfrm>
    </dsp:sp>
    <dsp:sp modelId="{8EF2C95F-22FD-4554-B702-CCB73AE49C46}">
      <dsp:nvSpPr>
        <dsp:cNvPr id="0" name=""/>
        <dsp:cNvSpPr/>
      </dsp:nvSpPr>
      <dsp:spPr>
        <a:xfrm>
          <a:off x="5754574" y="2582397"/>
          <a:ext cx="1373490" cy="13734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FA55A-DE18-45D6-B5BB-B44800FDB885}">
      <dsp:nvSpPr>
        <dsp:cNvPr id="0" name=""/>
        <dsp:cNvSpPr/>
      </dsp:nvSpPr>
      <dsp:spPr>
        <a:xfrm>
          <a:off x="6043007" y="2870830"/>
          <a:ext cx="796624" cy="796624"/>
        </a:xfrm>
        <a:prstGeom prst="rect">
          <a:avLst/>
        </a:prstGeom>
        <a:blipFill rotWithShape="1">
          <a:blip xmlns:r="http://schemas.openxmlformats.org/officeDocument/2006/relationships" r:embed="rId6"/>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E9F58-0375-4698-AA8A-BAA9E721FEB3}">
      <dsp:nvSpPr>
        <dsp:cNvPr id="0" name=""/>
        <dsp:cNvSpPr/>
      </dsp:nvSpPr>
      <dsp:spPr>
        <a:xfrm>
          <a:off x="7422384" y="2582397"/>
          <a:ext cx="3237513" cy="137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For our drug </a:t>
          </a:r>
          <a:r>
            <a:rPr lang="en-US" sz="2200" b="1" kern="1200"/>
            <a:t>KRT-232</a:t>
          </a:r>
          <a:r>
            <a:rPr lang="en-US" sz="2200" kern="1200"/>
            <a:t>, it is </a:t>
          </a:r>
          <a:r>
            <a:rPr lang="en-US" sz="2200" b="1" kern="1200"/>
            <a:t>Macrophage Inhibitory Cytokine-1 (MIC-1).</a:t>
          </a:r>
          <a:endParaRPr lang="en-US" sz="2200" kern="1200"/>
        </a:p>
      </dsp:txBody>
      <dsp:txXfrm>
        <a:off x="7422384" y="2582397"/>
        <a:ext cx="3237513" cy="13734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E9756-C265-411C-8ECB-BD1E314ED44A}"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A28D7-6257-44FC-9E94-A516A3E751FD}" type="slidenum">
              <a:rPr lang="en-US" smtClean="0"/>
              <a:t>‹#›</a:t>
            </a:fld>
            <a:endParaRPr lang="en-US"/>
          </a:p>
        </p:txBody>
      </p:sp>
    </p:spTree>
    <p:extLst>
      <p:ext uri="{BB962C8B-B14F-4D97-AF65-F5344CB8AC3E}">
        <p14:creationId xmlns:p14="http://schemas.microsoft.com/office/powerpoint/2010/main" val="159852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1</a:t>
            </a:fld>
            <a:endParaRPr lang="en-US"/>
          </a:p>
        </p:txBody>
      </p:sp>
    </p:spTree>
    <p:extLst>
      <p:ext uri="{BB962C8B-B14F-4D97-AF65-F5344CB8AC3E}">
        <p14:creationId xmlns:p14="http://schemas.microsoft.com/office/powerpoint/2010/main" val="29663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28</a:t>
            </a:fld>
            <a:endParaRPr lang="en-US"/>
          </a:p>
        </p:txBody>
      </p:sp>
    </p:spTree>
    <p:extLst>
      <p:ext uri="{BB962C8B-B14F-4D97-AF65-F5344CB8AC3E}">
        <p14:creationId xmlns:p14="http://schemas.microsoft.com/office/powerpoint/2010/main" val="591051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4</a:t>
            </a:fld>
            <a:endParaRPr lang="en-US"/>
          </a:p>
        </p:txBody>
      </p:sp>
    </p:spTree>
    <p:extLst>
      <p:ext uri="{BB962C8B-B14F-4D97-AF65-F5344CB8AC3E}">
        <p14:creationId xmlns:p14="http://schemas.microsoft.com/office/powerpoint/2010/main" val="88211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2E52-4A0E-943D-69DE-96736C056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03590-259F-BAC9-80CF-DD127680D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751E8-2962-9722-6912-2D4EEA8336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38C968-5C03-CF86-1823-F2DFA7A1FEAB}"/>
              </a:ext>
            </a:extLst>
          </p:cNvPr>
          <p:cNvSpPr>
            <a:spLocks noGrp="1"/>
          </p:cNvSpPr>
          <p:nvPr>
            <p:ph type="sldNum" sz="quarter" idx="5"/>
          </p:nvPr>
        </p:nvSpPr>
        <p:spPr/>
        <p:txBody>
          <a:bodyPr/>
          <a:lstStyle/>
          <a:p>
            <a:fld id="{32FA28D7-6257-44FC-9E94-A516A3E751FD}" type="slidenum">
              <a:rPr lang="en-US" smtClean="0"/>
              <a:t>5</a:t>
            </a:fld>
            <a:endParaRPr lang="en-US"/>
          </a:p>
        </p:txBody>
      </p:sp>
    </p:spTree>
    <p:extLst>
      <p:ext uri="{BB962C8B-B14F-4D97-AF65-F5344CB8AC3E}">
        <p14:creationId xmlns:p14="http://schemas.microsoft.com/office/powerpoint/2010/main" val="8881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factors determine the curve parameters? </a:t>
            </a:r>
          </a:p>
        </p:txBody>
      </p:sp>
      <p:sp>
        <p:nvSpPr>
          <p:cNvPr id="4" name="Slide Number Placeholder 3"/>
          <p:cNvSpPr>
            <a:spLocks noGrp="1"/>
          </p:cNvSpPr>
          <p:nvPr>
            <p:ph type="sldNum" sz="quarter" idx="5"/>
          </p:nvPr>
        </p:nvSpPr>
        <p:spPr/>
        <p:txBody>
          <a:bodyPr/>
          <a:lstStyle/>
          <a:p>
            <a:fld id="{32FA28D7-6257-44FC-9E94-A516A3E751FD}" type="slidenum">
              <a:rPr lang="en-US" smtClean="0"/>
              <a:t>9</a:t>
            </a:fld>
            <a:endParaRPr lang="en-US"/>
          </a:p>
        </p:txBody>
      </p:sp>
    </p:spTree>
    <p:extLst>
      <p:ext uri="{BB962C8B-B14F-4D97-AF65-F5344CB8AC3E}">
        <p14:creationId xmlns:p14="http://schemas.microsoft.com/office/powerpoint/2010/main" val="424372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IPRED: Predicted response for a specific individual, based on their unique estimated parameters (random effects).</a:t>
            </a:r>
          </a:p>
          <a:p>
            <a:r>
              <a:rPr lang="en-US" b="0" dirty="0"/>
              <a:t>Usage: Helps check how well the model fits each individual’s data. </a:t>
            </a:r>
          </a:p>
          <a:p>
            <a:r>
              <a:rPr lang="en-US" b="0" dirty="0"/>
              <a:t>You want IPRED to closely match observed responses.</a:t>
            </a:r>
          </a:p>
          <a:p>
            <a:endParaRPr lang="en-US" b="0" dirty="0"/>
          </a:p>
          <a:p>
            <a:pPr>
              <a:buNone/>
            </a:pPr>
            <a:r>
              <a:rPr lang="en-US" b="0" dirty="0"/>
              <a:t>CPRED (Conditioned on fixed effect model):Predicted response using only the fixed effects, assuming the person is “average” (no random variation).</a:t>
            </a:r>
          </a:p>
          <a:p>
            <a:pPr>
              <a:buNone/>
            </a:pPr>
            <a:r>
              <a:rPr lang="en-US" b="0" dirty="0"/>
              <a:t>Usage:</a:t>
            </a:r>
          </a:p>
          <a:p>
            <a:pPr>
              <a:buFont typeface="Arial" panose="020B0604020202020204" pitchFamily="34" charset="0"/>
              <a:buChar char="•"/>
            </a:pPr>
            <a:r>
              <a:rPr lang="en-US" b="0" dirty="0"/>
              <a:t>Evaluates how well the model predicts in general, across the population.</a:t>
            </a:r>
          </a:p>
          <a:p>
            <a:pPr>
              <a:buNone/>
            </a:pPr>
            <a:r>
              <a:rPr lang="en-US" b="0" dirty="0"/>
              <a:t>Diagnostic Plot:</a:t>
            </a:r>
          </a:p>
          <a:p>
            <a:pPr>
              <a:buFont typeface="Arial" panose="020B0604020202020204" pitchFamily="34" charset="0"/>
              <a:buChar char="•"/>
            </a:pPr>
            <a:r>
              <a:rPr lang="en-US" b="0" dirty="0"/>
              <a:t>DV vs. CPRED — can show bias if the model systematically under- or overpredicts.</a:t>
            </a:r>
          </a:p>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15</a:t>
            </a:fld>
            <a:endParaRPr lang="en-US"/>
          </a:p>
        </p:txBody>
      </p:sp>
    </p:spTree>
    <p:extLst>
      <p:ext uri="{BB962C8B-B14F-4D97-AF65-F5344CB8AC3E}">
        <p14:creationId xmlns:p14="http://schemas.microsoft.com/office/powerpoint/2010/main" val="142568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Dv</a:t>
            </a:r>
            <a:r>
              <a:rPr lang="en-US" b="0" dirty="0"/>
              <a:t> vs IPRED: Points close to the diagonal 45° line ,means model fits individual data well.</a:t>
            </a:r>
          </a:p>
          <a:p>
            <a:endParaRPr lang="en-US" b="0" dirty="0"/>
          </a:p>
          <a:p>
            <a:pPr>
              <a:buFont typeface="Arial" panose="020B0604020202020204" pitchFamily="34" charset="0"/>
              <a:buNone/>
            </a:pPr>
            <a:r>
              <a:rPr lang="en-US" b="0" dirty="0"/>
              <a:t>DV vs CPRED: Prediction using only fixed effects (the “average person”), Ignores personal variability, assumes everyone is the same.</a:t>
            </a:r>
          </a:p>
          <a:p>
            <a:pPr>
              <a:buFont typeface="Arial" panose="020B0604020202020204" pitchFamily="34" charset="0"/>
              <a:buNone/>
            </a:pPr>
            <a:r>
              <a:rPr lang="en-US" b="0" dirty="0"/>
              <a:t>Helps determine</a:t>
            </a:r>
          </a:p>
          <a:p>
            <a:pPr>
              <a:buFont typeface="Arial" panose="020B0604020202020204" pitchFamily="34" charset="0"/>
              <a:buChar char="•"/>
            </a:pPr>
            <a:r>
              <a:rPr lang="en-US" b="0" dirty="0"/>
              <a:t>Whether the model structure is capturing the overall trend across the population</a:t>
            </a:r>
          </a:p>
          <a:p>
            <a:pPr>
              <a:buFont typeface="Arial" panose="020B0604020202020204" pitchFamily="34" charset="0"/>
              <a:buChar char="•"/>
            </a:pPr>
            <a:r>
              <a:rPr lang="en-US" b="0" dirty="0"/>
              <a:t>Detects systematic bias (e.g., always underpredicting high values)</a:t>
            </a:r>
          </a:p>
          <a:p>
            <a:pPr>
              <a:buFont typeface="Arial" panose="020B0604020202020204" pitchFamily="34" charset="0"/>
              <a:buChar char="•"/>
            </a:pPr>
            <a:endParaRPr lang="en-US" b="0" dirty="0"/>
          </a:p>
          <a:p>
            <a:pPr>
              <a:buFont typeface="Arial" panose="020B0604020202020204" pitchFamily="34" charset="0"/>
              <a:buChar char="•"/>
            </a:pPr>
            <a:r>
              <a:rPr lang="en-US" b="0" dirty="0"/>
              <a:t>The Points should still be close to the diagonal line, but you expect more scatter than with IPRED</a:t>
            </a:r>
          </a:p>
          <a:p>
            <a:pPr>
              <a:buNone/>
            </a:pPr>
            <a:endParaRPr lang="en-US" b="0" dirty="0"/>
          </a:p>
        </p:txBody>
      </p:sp>
      <p:sp>
        <p:nvSpPr>
          <p:cNvPr id="4" name="Slide Number Placeholder 3"/>
          <p:cNvSpPr>
            <a:spLocks noGrp="1"/>
          </p:cNvSpPr>
          <p:nvPr>
            <p:ph type="sldNum" sz="quarter" idx="5"/>
          </p:nvPr>
        </p:nvSpPr>
        <p:spPr/>
        <p:txBody>
          <a:bodyPr/>
          <a:lstStyle/>
          <a:p>
            <a:fld id="{32FA28D7-6257-44FC-9E94-A516A3E751FD}" type="slidenum">
              <a:rPr lang="en-US" smtClean="0"/>
              <a:t>16</a:t>
            </a:fld>
            <a:endParaRPr lang="en-US"/>
          </a:p>
        </p:txBody>
      </p:sp>
    </p:spTree>
    <p:extLst>
      <p:ext uri="{BB962C8B-B14F-4D97-AF65-F5344CB8AC3E}">
        <p14:creationId xmlns:p14="http://schemas.microsoft.com/office/powerpoint/2010/main" val="139592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CWRES = Conditional Weighted Residuals.</a:t>
            </a:r>
          </a:p>
          <a:p>
            <a:r>
              <a:rPr lang="en-US" b="0" dirty="0"/>
              <a:t>These are standardized residuals (differences between observed and predicted values), </a:t>
            </a:r>
          </a:p>
          <a:p>
            <a:r>
              <a:rPr lang="en-US" b="0" dirty="0"/>
              <a:t>Why plot CWRES vs TIME?</a:t>
            </a:r>
          </a:p>
          <a:p>
            <a:r>
              <a:rPr lang="en-US" b="0" dirty="0"/>
              <a:t>To detect:  Time-dependent bias (e.g., underprediction at early times, overprediction later)</a:t>
            </a:r>
          </a:p>
          <a:p>
            <a:r>
              <a:rPr lang="en-US" b="0" dirty="0"/>
              <a:t> What You Want to See: Residuals scattered randomly around, No trend over time, No obvious pattern (e.g., curved or clustered)</a:t>
            </a:r>
          </a:p>
          <a:p>
            <a:endParaRPr lang="en-US" b="0" dirty="0"/>
          </a:p>
          <a:p>
            <a:endParaRPr lang="en-US" b="0" dirty="0"/>
          </a:p>
          <a:p>
            <a:pPr>
              <a:buNone/>
            </a:pPr>
            <a:r>
              <a:rPr lang="en-US" b="0" dirty="0"/>
              <a:t>IPRED vs TIME</a:t>
            </a:r>
          </a:p>
          <a:p>
            <a:pPr>
              <a:buNone/>
            </a:pPr>
            <a:r>
              <a:rPr lang="en-US" b="0" dirty="0"/>
              <a:t>To</a:t>
            </a:r>
          </a:p>
          <a:p>
            <a:pPr>
              <a:buFont typeface="Arial" panose="020B0604020202020204" pitchFamily="34" charset="0"/>
              <a:buChar char="•"/>
            </a:pPr>
            <a:r>
              <a:rPr lang="en-US" b="0" dirty="0"/>
              <a:t>Understand how the predicted response for each individual evolves over time</a:t>
            </a:r>
          </a:p>
          <a:p>
            <a:pPr>
              <a:buFont typeface="Arial" panose="020B0604020202020204" pitchFamily="34" charset="0"/>
              <a:buChar char="•"/>
            </a:pPr>
            <a:r>
              <a:rPr lang="en-US" b="0" dirty="0"/>
              <a:t>Detect model drift or temporal bias</a:t>
            </a:r>
          </a:p>
          <a:p>
            <a:pPr>
              <a:buFont typeface="Arial" panose="020B0604020202020204" pitchFamily="34" charset="0"/>
              <a:buChar char="•"/>
            </a:pPr>
            <a:r>
              <a:rPr lang="en-US" b="0" dirty="0"/>
              <a:t>Compare to observed values (in parallel with DV vs TIME)</a:t>
            </a:r>
          </a:p>
          <a:p>
            <a:pPr>
              <a:buFont typeface="Arial" panose="020B0604020202020204" pitchFamily="34" charset="0"/>
              <a:buChar char="•"/>
            </a:pPr>
            <a:endParaRPr lang="en-US" b="0" dirty="0"/>
          </a:p>
          <a:p>
            <a:pPr>
              <a:buNone/>
            </a:pPr>
            <a:r>
              <a:rPr lang="en-US" b="0" dirty="0"/>
              <a:t> What You Want to See:</a:t>
            </a:r>
          </a:p>
          <a:p>
            <a:pPr>
              <a:buFont typeface="Arial" panose="020B0604020202020204" pitchFamily="34" charset="0"/>
              <a:buChar char="•"/>
            </a:pPr>
            <a:r>
              <a:rPr lang="en-US" b="0" dirty="0"/>
              <a:t>Smooth, reasonable pattern that matches expected drug effect or concentration profiles over time</a:t>
            </a:r>
          </a:p>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17</a:t>
            </a:fld>
            <a:endParaRPr lang="en-US"/>
          </a:p>
        </p:txBody>
      </p:sp>
    </p:spTree>
    <p:extLst>
      <p:ext uri="{BB962C8B-B14F-4D97-AF65-F5344CB8AC3E}">
        <p14:creationId xmlns:p14="http://schemas.microsoft.com/office/powerpoint/2010/main" val="732937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77EF-0447-1381-EDF2-67C5F4C79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E1906-01DB-E8E4-6D06-7A5A858E2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E7223-E5E0-E4D9-7B1C-1BF56CD1F5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9F5EA4-25E8-CA17-94D4-3242CB0332E1}"/>
              </a:ext>
            </a:extLst>
          </p:cNvPr>
          <p:cNvSpPr>
            <a:spLocks noGrp="1"/>
          </p:cNvSpPr>
          <p:nvPr>
            <p:ph type="sldNum" sz="quarter" idx="5"/>
          </p:nvPr>
        </p:nvSpPr>
        <p:spPr/>
        <p:txBody>
          <a:bodyPr/>
          <a:lstStyle/>
          <a:p>
            <a:fld id="{32FA28D7-6257-44FC-9E94-A516A3E751FD}" type="slidenum">
              <a:rPr lang="en-US" smtClean="0"/>
              <a:t>18</a:t>
            </a:fld>
            <a:endParaRPr lang="en-US"/>
          </a:p>
        </p:txBody>
      </p:sp>
    </p:spTree>
    <p:extLst>
      <p:ext uri="{BB962C8B-B14F-4D97-AF65-F5344CB8AC3E}">
        <p14:creationId xmlns:p14="http://schemas.microsoft.com/office/powerpoint/2010/main" val="3103404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A28D7-6257-44FC-9E94-A516A3E751FD}" type="slidenum">
              <a:rPr lang="en-US" smtClean="0"/>
              <a:t>20</a:t>
            </a:fld>
            <a:endParaRPr lang="en-US"/>
          </a:p>
        </p:txBody>
      </p:sp>
    </p:spTree>
    <p:extLst>
      <p:ext uri="{BB962C8B-B14F-4D97-AF65-F5344CB8AC3E}">
        <p14:creationId xmlns:p14="http://schemas.microsoft.com/office/powerpoint/2010/main" val="3855214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9C4F-36D0-4859-E5CF-33DF3DFE5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CBE649-94CA-D4E4-271E-3DA3EE379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E4BB76-6369-1F57-4872-D04618B0451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AF48C8-CF76-E0FA-86EE-06218F5F4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1B05B-9DAC-A65F-2F5E-60A17BAAF61C}"/>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3430153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E171-5C24-C3B7-773D-E76184CD1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093ED3-C426-D05C-06B5-5C7663168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20400-84BE-50FE-4909-2FF0D652D63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1A770D-5D2C-EBE6-A5C3-997E6E91D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40216-3493-0AEC-D9B7-B19AFAD08262}"/>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16049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39162-1146-DB91-6BF0-CA74DBDDA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5B4653-AB31-606B-1282-477EB9202A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91932-2B83-5FEF-E861-6924E85C24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7E60AC-9805-4B22-6821-9413B622B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30E94-CC36-FE89-C2EE-2DB6429279E6}"/>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188785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orizontal Patter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F582B4-DF70-1310-7B29-AF4E03462F41}"/>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6">
            <a:extLst>
              <a:ext uri="{FF2B5EF4-FFF2-40B4-BE49-F238E27FC236}">
                <a16:creationId xmlns:a16="http://schemas.microsoft.com/office/drawing/2014/main" id="{6A8A4839-50DA-4F14-3294-1ACEA0983E38}"/>
              </a:ext>
            </a:extLst>
          </p:cNvPr>
          <p:cNvSpPr>
            <a:spLocks noGrp="1"/>
          </p:cNvSpPr>
          <p:nvPr>
            <p:ph type="body" sz="quarter" idx="14" hasCustomPrompt="1"/>
          </p:nvPr>
        </p:nvSpPr>
        <p:spPr>
          <a:xfrm>
            <a:off x="412201" y="3648223"/>
            <a:ext cx="9058447" cy="1128173"/>
          </a:xfrm>
        </p:spPr>
        <p:txBody>
          <a:bodyPr anchor="ctr" anchorCtr="0">
            <a:noAutofit/>
          </a:bodyPr>
          <a:lstStyle>
            <a:lvl1pPr marL="0" indent="0" algn="l">
              <a:buNone/>
              <a:defRPr sz="8000" b="1" i="0">
                <a:solidFill>
                  <a:schemeClr val="tx1"/>
                </a:solidFill>
                <a:latin typeface="Buckeye Serif 2 Black" pitchFamily="2" charset="77"/>
                <a:ea typeface="Buckeye Serif 2 Black" pitchFamily="2" charset="77"/>
              </a:defRPr>
            </a:lvl1pPr>
            <a:lvl2pPr marL="457200" indent="0">
              <a:buNone/>
              <a:defRPr b="1">
                <a:latin typeface="Buckeye Serif 2" pitchFamily="2" charset="77"/>
                <a:ea typeface="Buckeye Serif 2" pitchFamily="2" charset="77"/>
              </a:defRPr>
            </a:lvl2pPr>
            <a:lvl3pPr marL="914400" indent="0">
              <a:buNone/>
              <a:defRPr b="1">
                <a:latin typeface="Buckeye Serif 2" pitchFamily="2" charset="77"/>
                <a:ea typeface="Buckeye Serif 2" pitchFamily="2" charset="77"/>
              </a:defRPr>
            </a:lvl3pPr>
            <a:lvl4pPr marL="1371600" indent="0">
              <a:buNone/>
              <a:defRPr b="1">
                <a:latin typeface="Buckeye Serif 2" pitchFamily="2" charset="77"/>
                <a:ea typeface="Buckeye Serif 2" pitchFamily="2" charset="77"/>
              </a:defRPr>
            </a:lvl4pPr>
            <a:lvl5pPr marL="1828800" indent="0">
              <a:buNone/>
              <a:defRPr b="1">
                <a:latin typeface="Buckeye Serif 2" pitchFamily="2" charset="77"/>
                <a:ea typeface="Buckeye Serif 2" pitchFamily="2" charset="77"/>
              </a:defRPr>
            </a:lvl5pPr>
          </a:lstStyle>
          <a:p>
            <a:pPr lvl="0"/>
            <a:r>
              <a:rPr lang="en-US"/>
              <a:t>Title Goes Here </a:t>
            </a:r>
          </a:p>
        </p:txBody>
      </p:sp>
      <p:sp>
        <p:nvSpPr>
          <p:cNvPr id="3" name="Text Placeholder 20">
            <a:extLst>
              <a:ext uri="{FF2B5EF4-FFF2-40B4-BE49-F238E27FC236}">
                <a16:creationId xmlns:a16="http://schemas.microsoft.com/office/drawing/2014/main" id="{C2121F04-635F-A0A8-BCBF-485DB1B33486}"/>
              </a:ext>
            </a:extLst>
          </p:cNvPr>
          <p:cNvSpPr>
            <a:spLocks noGrp="1"/>
          </p:cNvSpPr>
          <p:nvPr>
            <p:ph type="body" sz="quarter" idx="15" hasCustomPrompt="1"/>
          </p:nvPr>
        </p:nvSpPr>
        <p:spPr>
          <a:xfrm>
            <a:off x="412203" y="4776396"/>
            <a:ext cx="6496597" cy="1755033"/>
          </a:xfrm>
        </p:spPr>
        <p:txBody>
          <a:bodyPr>
            <a:noAutofit/>
          </a:bodyPr>
          <a:lstStyle>
            <a:lvl1pPr marL="0" indent="0" algn="l">
              <a:buNone/>
              <a:defRPr sz="1400">
                <a:latin typeface="Buckeye Serif 2" pitchFamily="2" charset="77"/>
                <a:ea typeface="Buckeye Serif 2" pitchFamily="2" charset="77"/>
              </a:defRPr>
            </a:lvl1pPr>
            <a:lvl2pPr marL="457200" indent="0">
              <a:buNone/>
              <a:defRPr sz="1800">
                <a:latin typeface="Buckeye Serif 2" pitchFamily="2" charset="77"/>
                <a:ea typeface="Buckeye Serif 2" pitchFamily="2" charset="77"/>
              </a:defRPr>
            </a:lvl2pPr>
            <a:lvl3pPr marL="914400" indent="0">
              <a:buNone/>
              <a:defRPr sz="1800">
                <a:latin typeface="Buckeye Serif 2" pitchFamily="2" charset="77"/>
                <a:ea typeface="Buckeye Serif 2" pitchFamily="2" charset="77"/>
              </a:defRPr>
            </a:lvl3pPr>
            <a:lvl4pPr marL="1371600" indent="0">
              <a:buNone/>
              <a:defRPr sz="1800">
                <a:latin typeface="Buckeye Serif 2" pitchFamily="2" charset="77"/>
                <a:ea typeface="Buckeye Serif 2" pitchFamily="2" charset="77"/>
              </a:defRPr>
            </a:lvl4pPr>
            <a:lvl5pPr marL="1828800" indent="0">
              <a:buNone/>
              <a:defRPr sz="1800">
                <a:latin typeface="Buckeye Serif 2" pitchFamily="2" charset="77"/>
                <a:ea typeface="Buckeye Serif 2" pitchFamily="2" charset="77"/>
              </a:defRPr>
            </a:lvl5pPr>
          </a:lstStyle>
          <a:p>
            <a:pPr lvl="0"/>
            <a:r>
              <a:rPr lang="en-US"/>
              <a:t>Supporting informative text can go here.</a:t>
            </a:r>
          </a:p>
        </p:txBody>
      </p:sp>
      <p:pic>
        <p:nvPicPr>
          <p:cNvPr id="7" name="Graphic 6">
            <a:extLst>
              <a:ext uri="{FF2B5EF4-FFF2-40B4-BE49-F238E27FC236}">
                <a16:creationId xmlns:a16="http://schemas.microsoft.com/office/drawing/2014/main" id="{B04158C4-09FA-17EA-8EFD-9AB25D1CF00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93129" y="5012196"/>
            <a:ext cx="253676" cy="243919"/>
          </a:xfrm>
          <a:prstGeom prst="rect">
            <a:avLst/>
          </a:prstGeom>
        </p:spPr>
      </p:pic>
      <p:sp>
        <p:nvSpPr>
          <p:cNvPr id="8" name="Text Placeholder 20">
            <a:extLst>
              <a:ext uri="{FF2B5EF4-FFF2-40B4-BE49-F238E27FC236}">
                <a16:creationId xmlns:a16="http://schemas.microsoft.com/office/drawing/2014/main" id="{80D3415D-EC1C-854B-A67A-015AD01F79ED}"/>
              </a:ext>
            </a:extLst>
          </p:cNvPr>
          <p:cNvSpPr>
            <a:spLocks noGrp="1"/>
          </p:cNvSpPr>
          <p:nvPr>
            <p:ph type="body" sz="quarter" idx="17" hasCustomPrompt="1"/>
          </p:nvPr>
        </p:nvSpPr>
        <p:spPr>
          <a:xfrm>
            <a:off x="7375833" y="5007687"/>
            <a:ext cx="1910486" cy="265735"/>
          </a:xfrm>
        </p:spPr>
        <p:txBody>
          <a:bodyPr>
            <a:noAutofit/>
          </a:bodyPr>
          <a:lstStyle>
            <a:lvl1pPr marL="0" indent="0" algn="l">
              <a:buNone/>
              <a:defRPr sz="1600" b="1" i="0">
                <a:latin typeface="Buckeye Sans 2" pitchFamily="2" charset="77"/>
                <a:ea typeface="Buckeye Serif 2" pitchFamily="2" charset="77"/>
              </a:defRPr>
            </a:lvl1pPr>
            <a:lvl2pPr marL="457200" indent="0">
              <a:buNone/>
              <a:defRPr sz="1800">
                <a:latin typeface="Buckeye Serif 2" pitchFamily="2" charset="77"/>
                <a:ea typeface="Buckeye Serif 2" pitchFamily="2" charset="77"/>
              </a:defRPr>
            </a:lvl2pPr>
            <a:lvl3pPr marL="914400" indent="0">
              <a:buNone/>
              <a:defRPr sz="1800">
                <a:latin typeface="Buckeye Serif 2" pitchFamily="2" charset="77"/>
                <a:ea typeface="Buckeye Serif 2" pitchFamily="2" charset="77"/>
              </a:defRPr>
            </a:lvl3pPr>
            <a:lvl4pPr marL="1371600" indent="0">
              <a:buNone/>
              <a:defRPr sz="1800">
                <a:latin typeface="Buckeye Serif 2" pitchFamily="2" charset="77"/>
                <a:ea typeface="Buckeye Serif 2" pitchFamily="2" charset="77"/>
              </a:defRPr>
            </a:lvl4pPr>
            <a:lvl5pPr marL="1828800" indent="0">
              <a:buNone/>
              <a:defRPr sz="1800">
                <a:latin typeface="Buckeye Serif 2" pitchFamily="2" charset="77"/>
                <a:ea typeface="Buckeye Serif 2" pitchFamily="2" charset="77"/>
              </a:defRPr>
            </a:lvl5pPr>
          </a:lstStyle>
          <a:p>
            <a:pPr lvl="0"/>
            <a:r>
              <a:rPr lang="en-US"/>
              <a:t>Month Day</a:t>
            </a:r>
          </a:p>
        </p:txBody>
      </p:sp>
      <p:sp>
        <p:nvSpPr>
          <p:cNvPr id="9" name="Text Placeholder 20">
            <a:extLst>
              <a:ext uri="{FF2B5EF4-FFF2-40B4-BE49-F238E27FC236}">
                <a16:creationId xmlns:a16="http://schemas.microsoft.com/office/drawing/2014/main" id="{1EE5F38B-C2EF-D398-229D-FB6F5F90EE71}"/>
              </a:ext>
            </a:extLst>
          </p:cNvPr>
          <p:cNvSpPr>
            <a:spLocks noGrp="1"/>
          </p:cNvSpPr>
          <p:nvPr>
            <p:ph type="body" sz="quarter" idx="18" hasCustomPrompt="1"/>
          </p:nvPr>
        </p:nvSpPr>
        <p:spPr>
          <a:xfrm>
            <a:off x="7375833" y="5223868"/>
            <a:ext cx="1910486" cy="265735"/>
          </a:xfrm>
        </p:spPr>
        <p:txBody>
          <a:bodyPr>
            <a:noAutofit/>
          </a:bodyPr>
          <a:lstStyle>
            <a:lvl1pPr marL="0" indent="0" algn="l">
              <a:buNone/>
              <a:defRPr sz="1600" b="1" i="0">
                <a:latin typeface="Buckeye Sans 2" pitchFamily="2" charset="77"/>
                <a:ea typeface="Buckeye Serif 2" pitchFamily="2" charset="77"/>
              </a:defRPr>
            </a:lvl1pPr>
            <a:lvl2pPr marL="457200" indent="0">
              <a:buNone/>
              <a:defRPr sz="1800">
                <a:latin typeface="Buckeye Serif 2" pitchFamily="2" charset="77"/>
                <a:ea typeface="Buckeye Serif 2" pitchFamily="2" charset="77"/>
              </a:defRPr>
            </a:lvl2pPr>
            <a:lvl3pPr marL="914400" indent="0">
              <a:buNone/>
              <a:defRPr sz="1800">
                <a:latin typeface="Buckeye Serif 2" pitchFamily="2" charset="77"/>
                <a:ea typeface="Buckeye Serif 2" pitchFamily="2" charset="77"/>
              </a:defRPr>
            </a:lvl3pPr>
            <a:lvl4pPr marL="1371600" indent="0">
              <a:buNone/>
              <a:defRPr sz="1800">
                <a:latin typeface="Buckeye Serif 2" pitchFamily="2" charset="77"/>
                <a:ea typeface="Buckeye Serif 2" pitchFamily="2" charset="77"/>
              </a:defRPr>
            </a:lvl4pPr>
            <a:lvl5pPr marL="1828800" indent="0">
              <a:buNone/>
              <a:defRPr sz="1800">
                <a:latin typeface="Buckeye Serif 2" pitchFamily="2" charset="77"/>
                <a:ea typeface="Buckeye Serif 2" pitchFamily="2" charset="77"/>
              </a:defRPr>
            </a:lvl5pPr>
          </a:lstStyle>
          <a:p>
            <a:pPr lvl="0"/>
            <a:r>
              <a:rPr lang="en-US"/>
              <a:t>Time</a:t>
            </a:r>
          </a:p>
        </p:txBody>
      </p:sp>
      <p:sp>
        <p:nvSpPr>
          <p:cNvPr id="10" name="Text Placeholder 20">
            <a:extLst>
              <a:ext uri="{FF2B5EF4-FFF2-40B4-BE49-F238E27FC236}">
                <a16:creationId xmlns:a16="http://schemas.microsoft.com/office/drawing/2014/main" id="{78514BA8-F06D-3A3E-7EA4-EE675FEBC416}"/>
              </a:ext>
            </a:extLst>
          </p:cNvPr>
          <p:cNvSpPr>
            <a:spLocks noGrp="1"/>
          </p:cNvSpPr>
          <p:nvPr>
            <p:ph type="body" sz="quarter" idx="19" hasCustomPrompt="1"/>
          </p:nvPr>
        </p:nvSpPr>
        <p:spPr>
          <a:xfrm>
            <a:off x="7375833" y="5459390"/>
            <a:ext cx="1910486" cy="265735"/>
          </a:xfrm>
        </p:spPr>
        <p:txBody>
          <a:bodyPr>
            <a:noAutofit/>
          </a:bodyPr>
          <a:lstStyle>
            <a:lvl1pPr marL="0" indent="0" algn="l">
              <a:buNone/>
              <a:defRPr sz="1200" b="0" i="0">
                <a:latin typeface="Buckeye Sans 2" pitchFamily="2" charset="77"/>
                <a:ea typeface="Buckeye Serif 2" pitchFamily="2" charset="77"/>
              </a:defRPr>
            </a:lvl1pPr>
            <a:lvl2pPr marL="457200" indent="0">
              <a:buNone/>
              <a:defRPr sz="1800">
                <a:latin typeface="Buckeye Serif 2" pitchFamily="2" charset="77"/>
                <a:ea typeface="Buckeye Serif 2" pitchFamily="2" charset="77"/>
              </a:defRPr>
            </a:lvl2pPr>
            <a:lvl3pPr marL="914400" indent="0">
              <a:buNone/>
              <a:defRPr sz="1800">
                <a:latin typeface="Buckeye Serif 2" pitchFamily="2" charset="77"/>
                <a:ea typeface="Buckeye Serif 2" pitchFamily="2" charset="77"/>
              </a:defRPr>
            </a:lvl3pPr>
            <a:lvl4pPr marL="1371600" indent="0">
              <a:buNone/>
              <a:defRPr sz="1800">
                <a:latin typeface="Buckeye Serif 2" pitchFamily="2" charset="77"/>
                <a:ea typeface="Buckeye Serif 2" pitchFamily="2" charset="77"/>
              </a:defRPr>
            </a:lvl4pPr>
            <a:lvl5pPr marL="1828800" indent="0">
              <a:buNone/>
              <a:defRPr sz="1800">
                <a:latin typeface="Buckeye Serif 2" pitchFamily="2" charset="77"/>
                <a:ea typeface="Buckeye Serif 2" pitchFamily="2" charset="77"/>
              </a:defRPr>
            </a:lvl5pPr>
          </a:lstStyle>
          <a:p>
            <a:pPr lvl="0"/>
            <a:r>
              <a:rPr lang="en-US"/>
              <a:t>Location</a:t>
            </a:r>
          </a:p>
        </p:txBody>
      </p:sp>
      <p:sp>
        <p:nvSpPr>
          <p:cNvPr id="12" name="TextBox 11">
            <a:extLst>
              <a:ext uri="{FF2B5EF4-FFF2-40B4-BE49-F238E27FC236}">
                <a16:creationId xmlns:a16="http://schemas.microsoft.com/office/drawing/2014/main" id="{2F26C63F-4A34-C4E9-CFA4-64C650321E6A}"/>
              </a:ext>
            </a:extLst>
          </p:cNvPr>
          <p:cNvSpPr txBox="1"/>
          <p:nvPr userDrawn="1"/>
        </p:nvSpPr>
        <p:spPr>
          <a:xfrm>
            <a:off x="412201" y="3371224"/>
            <a:ext cx="3720263" cy="276999"/>
          </a:xfrm>
          <a:prstGeom prst="rect">
            <a:avLst/>
          </a:prstGeom>
          <a:noFill/>
        </p:spPr>
        <p:txBody>
          <a:bodyPr wrap="square" rtlCol="0">
            <a:spAutoFit/>
          </a:bodyPr>
          <a:lstStyle/>
          <a:p>
            <a:r>
              <a:rPr lang="en-US" sz="1200" b="1" spc="300">
                <a:solidFill>
                  <a:schemeClr val="accent1"/>
                </a:solidFill>
                <a:latin typeface="Buckeye Sans 2" pitchFamily="2" charset="77"/>
              </a:rPr>
              <a:t>COLLEGE OF PHARMACY</a:t>
            </a:r>
          </a:p>
        </p:txBody>
      </p:sp>
      <p:cxnSp>
        <p:nvCxnSpPr>
          <p:cNvPr id="14" name="Straight Connector 13">
            <a:extLst>
              <a:ext uri="{FF2B5EF4-FFF2-40B4-BE49-F238E27FC236}">
                <a16:creationId xmlns:a16="http://schemas.microsoft.com/office/drawing/2014/main" id="{B1AB4CFE-CD10-F38C-8772-C1AB6D0B4558}"/>
              </a:ext>
            </a:extLst>
          </p:cNvPr>
          <p:cNvCxnSpPr/>
          <p:nvPr userDrawn="1"/>
        </p:nvCxnSpPr>
        <p:spPr>
          <a:xfrm>
            <a:off x="6908800" y="4879900"/>
            <a:ext cx="0" cy="1574800"/>
          </a:xfrm>
          <a:prstGeom prst="line">
            <a:avLst/>
          </a:prstGeom>
          <a:ln w="25400" cap="rnd">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67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A301-76F8-7D8B-8787-787393998B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2F8EE-C7B8-02FE-AEBA-BBDFD6DA6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1158F-CCAF-A7A1-EBEE-E66C661ED6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3164153-4088-AA48-340A-1423AC01D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07D9F-78D4-3EEA-09BE-A6E7AEEAFC36}"/>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250259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5751-0307-8443-C7F7-68798C0460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834961-DA32-DF92-52AA-F7C371934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7F8879-2AF3-D15E-5DE7-8B9AA659F9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B9B99B-B61C-FB83-87F2-35C55F2A1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9E3A4-4AF1-CF2D-9349-89994CF44306}"/>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21413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50A2-F409-C087-2F02-4738F3A8F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F03CF2-745F-141C-0AA7-E5DA8CB63B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36B7AA-EB49-50D5-9D2D-5566B19BC8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50C62A-662E-6A7E-A94D-BB7CD145A8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71DC69D-C180-2B66-79CD-2E18640B3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21A8D8-EDE2-C684-2353-3B26FC0290B9}"/>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329291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EE99-2FD1-93B7-3CD1-F5471152AA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EC033-6CA9-5AFF-D481-499CD67FA9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DC3F8-0AB6-6317-256A-D6DCE73F9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6FA979-7180-F59E-8F2F-BD9CAC47B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3FF17F-1AF8-01DD-C404-93195AB1F0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333089-4B93-AEA2-2176-310F41EB48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EE5BA21-62AE-108E-6E9C-39695023B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318841-9B54-AFCD-58A3-FBC9DE6D886E}"/>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2854990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8E13-B901-D02B-1B11-16234FC87B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D5FD6F-26CC-8392-A5B1-81E752CD588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3119627-FD22-8C18-8EC9-B24C4029B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ED15D3-5551-B10D-0698-0D81AB292B72}"/>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361708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978766-7F26-D3A0-3C23-989805671F3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76D7BD2-3707-5767-811B-9DBDA221D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720A2B-12DC-6317-D1AE-307AFA256850}"/>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83397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4B93-471A-84B6-BEA6-73A7D4F23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3B73C6-B0C2-F6DD-5788-C9D80B42C4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D8F849-FEE6-0C17-27D6-B37BB0AD7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370A5-C521-CB21-B99F-3F6FBFCEBD9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12E977-6F03-DDD3-B016-CE16B4167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1BBC1C-1FE2-529C-02DD-245054610695}"/>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122812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2437-195D-8473-99A2-CBE3D6876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3527F0-DC97-EDD5-33C9-C4DAC457A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94A9F2-F075-C9D9-5290-928193FEA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C32BF-4377-A042-303E-5474FE589BD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46125A-D807-4D76-0635-A61C45CC3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8DF3D-C653-ED29-D20B-5A8A13009924}"/>
              </a:ext>
            </a:extLst>
          </p:cNvPr>
          <p:cNvSpPr>
            <a:spLocks noGrp="1"/>
          </p:cNvSpPr>
          <p:nvPr>
            <p:ph type="sldNum" sz="quarter" idx="12"/>
          </p:nvPr>
        </p:nvSpPr>
        <p:spPr/>
        <p:txBody>
          <a:bodyPr/>
          <a:lstStyle/>
          <a:p>
            <a:fld id="{47435335-5B17-4466-A83E-C464EE81A262}" type="slidenum">
              <a:rPr lang="en-US" smtClean="0"/>
              <a:t>‹#›</a:t>
            </a:fld>
            <a:endParaRPr lang="en-US"/>
          </a:p>
        </p:txBody>
      </p:sp>
    </p:spTree>
    <p:extLst>
      <p:ext uri="{BB962C8B-B14F-4D97-AF65-F5344CB8AC3E}">
        <p14:creationId xmlns:p14="http://schemas.microsoft.com/office/powerpoint/2010/main" val="79650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455C64-CC77-D0E5-D5C8-A6EB0F43CE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EECC7-E286-FE3D-AB10-F8433CBFD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E87DF-8423-38E4-30E6-F335174B1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A83F909-9731-DB29-1502-80D67A8E4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B1CAD1-0CBE-39C0-040D-F64300EAB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35335-5B17-4466-A83E-C464EE81A262}" type="slidenum">
              <a:rPr lang="en-US" smtClean="0"/>
              <a:t>‹#›</a:t>
            </a:fld>
            <a:endParaRPr lang="en-US"/>
          </a:p>
        </p:txBody>
      </p:sp>
    </p:spTree>
    <p:extLst>
      <p:ext uri="{BB962C8B-B14F-4D97-AF65-F5344CB8AC3E}">
        <p14:creationId xmlns:p14="http://schemas.microsoft.com/office/powerpoint/2010/main" val="756431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inQue97/2025-CaBi-DS-Camp" TargetMode="External"/><Relationship Id="rId2" Type="http://schemas.openxmlformats.org/officeDocument/2006/relationships/hyperlink" Target="https://posit.cloud/content/10469544"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07C553-FFA4-4020-9974-8DD6AACABB9D}"/>
              </a:ext>
            </a:extLst>
          </p:cNvPr>
          <p:cNvSpPr>
            <a:spLocks noGrp="1" noRot="1" noMove="1" noResize="1" noEditPoints="1" noAdjustHandles="1" noChangeArrowheads="1" noChangeShapeType="1"/>
          </p:cNvSpPr>
          <p:nvPr/>
        </p:nvSpPr>
        <p:spPr>
          <a:xfrm>
            <a:off x="6844145" y="4849091"/>
            <a:ext cx="175491" cy="1708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E75347-B294-EA7B-17C3-B32CE1CE95BA}"/>
              </a:ext>
            </a:extLst>
          </p:cNvPr>
          <p:cNvSpPr/>
          <p:nvPr/>
        </p:nvSpPr>
        <p:spPr>
          <a:xfrm>
            <a:off x="7019636" y="5007687"/>
            <a:ext cx="356197" cy="265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7592687-2E10-EE54-3B77-E863C1EDF010}"/>
              </a:ext>
            </a:extLst>
          </p:cNvPr>
          <p:cNvSpPr>
            <a:spLocks noGrp="1"/>
          </p:cNvSpPr>
          <p:nvPr>
            <p:ph type="body" sz="quarter" idx="14"/>
          </p:nvPr>
        </p:nvSpPr>
        <p:spPr>
          <a:xfrm>
            <a:off x="412200" y="3802344"/>
            <a:ext cx="10862351" cy="2068104"/>
          </a:xfrm>
        </p:spPr>
        <p:txBody>
          <a:bodyPr/>
          <a:lstStyle/>
          <a:p>
            <a:endParaRPr lang="en-US" sz="3200" dirty="0">
              <a:latin typeface="+mn-lt"/>
            </a:endParaRPr>
          </a:p>
          <a:p>
            <a:r>
              <a:rPr lang="en-US" sz="3200" dirty="0">
                <a:latin typeface="+mn-lt"/>
              </a:rPr>
              <a:t>           Hands-on PK/PD Data Analysis, </a:t>
            </a:r>
            <a:r>
              <a:rPr lang="en-US" sz="3200" b="1" dirty="0">
                <a:latin typeface="+mn-lt"/>
              </a:rPr>
              <a:t>Parts </a:t>
            </a:r>
            <a:r>
              <a:rPr lang="en-US" sz="3200" dirty="0">
                <a:latin typeface="+mn-lt"/>
              </a:rPr>
              <a:t>3 and 4</a:t>
            </a:r>
            <a:endParaRPr lang="en-US" sz="3200" b="1" dirty="0">
              <a:latin typeface="+mn-lt"/>
            </a:endParaRPr>
          </a:p>
          <a:p>
            <a:endParaRPr lang="en-US" sz="3200" dirty="0">
              <a:latin typeface="+mn-lt"/>
            </a:endParaRPr>
          </a:p>
          <a:p>
            <a:endParaRPr lang="en-US" sz="3200" dirty="0">
              <a:latin typeface="+mn-lt"/>
            </a:endParaRPr>
          </a:p>
          <a:p>
            <a:r>
              <a:rPr lang="en-US" sz="3200" dirty="0">
                <a:latin typeface="+mn-lt"/>
              </a:rPr>
              <a:t>       Cancer Bioinformatics Data Science Bootcamp, 2025</a:t>
            </a:r>
            <a:endParaRPr lang="en-US" sz="3200" dirty="0">
              <a:latin typeface="+mn-lt"/>
              <a:cs typeface="Calibri"/>
            </a:endParaRPr>
          </a:p>
          <a:p>
            <a:endParaRPr lang="en-US" sz="3200" dirty="0"/>
          </a:p>
        </p:txBody>
      </p:sp>
      <p:sp>
        <p:nvSpPr>
          <p:cNvPr id="3" name="Text Placeholder 2">
            <a:extLst>
              <a:ext uri="{FF2B5EF4-FFF2-40B4-BE49-F238E27FC236}">
                <a16:creationId xmlns:a16="http://schemas.microsoft.com/office/drawing/2014/main" id="{DD80DBB5-DE85-C7EE-0CA0-A23A68627D7D}"/>
              </a:ext>
            </a:extLst>
          </p:cNvPr>
          <p:cNvSpPr>
            <a:spLocks noGrp="1"/>
          </p:cNvSpPr>
          <p:nvPr>
            <p:ph type="body" sz="quarter" idx="15"/>
          </p:nvPr>
        </p:nvSpPr>
        <p:spPr>
          <a:xfrm>
            <a:off x="4474187" y="5747513"/>
            <a:ext cx="7142058" cy="1046747"/>
          </a:xfrm>
        </p:spPr>
        <p:txBody>
          <a:bodyPr/>
          <a:lstStyle/>
          <a:p>
            <a:r>
              <a:rPr lang="en-US" sz="2400" b="1" dirty="0">
                <a:latin typeface="+mn-lt"/>
              </a:rPr>
              <a:t>Alexandra Partey</a:t>
            </a:r>
          </a:p>
        </p:txBody>
      </p:sp>
      <p:grpSp>
        <p:nvGrpSpPr>
          <p:cNvPr id="19" name="Group 18">
            <a:extLst>
              <a:ext uri="{FF2B5EF4-FFF2-40B4-BE49-F238E27FC236}">
                <a16:creationId xmlns:a16="http://schemas.microsoft.com/office/drawing/2014/main" id="{B6B29CB7-6A77-59A9-075B-C0FA2B258D01}"/>
              </a:ext>
            </a:extLst>
          </p:cNvPr>
          <p:cNvGrpSpPr>
            <a:grpSpLocks noChangeAspect="1"/>
          </p:cNvGrpSpPr>
          <p:nvPr/>
        </p:nvGrpSpPr>
        <p:grpSpPr>
          <a:xfrm>
            <a:off x="0" y="6355148"/>
            <a:ext cx="2350075" cy="320040"/>
            <a:chOff x="270923" y="6284801"/>
            <a:chExt cx="3357250" cy="457200"/>
          </a:xfrm>
        </p:grpSpPr>
        <p:pic>
          <p:nvPicPr>
            <p:cNvPr id="8" name="Picture 7">
              <a:extLst>
                <a:ext uri="{FF2B5EF4-FFF2-40B4-BE49-F238E27FC236}">
                  <a16:creationId xmlns:a16="http://schemas.microsoft.com/office/drawing/2014/main" id="{896700E4-84A2-13DD-16E4-940D4612E69C}"/>
                </a:ext>
              </a:extLst>
            </p:cNvPr>
            <p:cNvPicPr>
              <a:picLocks noChangeAspect="1"/>
            </p:cNvPicPr>
            <p:nvPr/>
          </p:nvPicPr>
          <p:blipFill rotWithShape="1">
            <a:blip r:embed="rId4"/>
            <a:srcRect l="18302" t="-510" b="47844"/>
            <a:stretch/>
          </p:blipFill>
          <p:spPr>
            <a:xfrm>
              <a:off x="270923" y="6321757"/>
              <a:ext cx="744382" cy="420244"/>
            </a:xfrm>
            <a:prstGeom prst="rect">
              <a:avLst/>
            </a:prstGeom>
          </p:spPr>
        </p:pic>
        <p:pic>
          <p:nvPicPr>
            <p:cNvPr id="9" name="Picture 8">
              <a:extLst>
                <a:ext uri="{FF2B5EF4-FFF2-40B4-BE49-F238E27FC236}">
                  <a16:creationId xmlns:a16="http://schemas.microsoft.com/office/drawing/2014/main" id="{7B843FC0-7EF4-804D-0E27-30BA2F080EF3}"/>
                </a:ext>
              </a:extLst>
            </p:cNvPr>
            <p:cNvPicPr>
              <a:picLocks noChangeAspect="1"/>
            </p:cNvPicPr>
            <p:nvPr/>
          </p:nvPicPr>
          <p:blipFill rotWithShape="1">
            <a:blip r:embed="rId4"/>
            <a:srcRect t="50997" b="30236"/>
            <a:stretch/>
          </p:blipFill>
          <p:spPr>
            <a:xfrm>
              <a:off x="771477" y="6284801"/>
              <a:ext cx="1516704" cy="249273"/>
            </a:xfrm>
            <a:prstGeom prst="rect">
              <a:avLst/>
            </a:prstGeom>
          </p:spPr>
        </p:pic>
        <p:pic>
          <p:nvPicPr>
            <p:cNvPr id="12" name="Picture 11">
              <a:extLst>
                <a:ext uri="{FF2B5EF4-FFF2-40B4-BE49-F238E27FC236}">
                  <a16:creationId xmlns:a16="http://schemas.microsoft.com/office/drawing/2014/main" id="{5FE18F93-50D7-8A67-2FF1-C5377788C04A}"/>
                </a:ext>
              </a:extLst>
            </p:cNvPr>
            <p:cNvPicPr>
              <a:picLocks noChangeAspect="1"/>
            </p:cNvPicPr>
            <p:nvPr/>
          </p:nvPicPr>
          <p:blipFill rotWithShape="1">
            <a:blip r:embed="rId4"/>
            <a:srcRect l="11651" t="68760" b="15388"/>
            <a:stretch/>
          </p:blipFill>
          <p:spPr>
            <a:xfrm>
              <a:off x="2288181" y="6321757"/>
              <a:ext cx="1339992" cy="210549"/>
            </a:xfrm>
            <a:prstGeom prst="rect">
              <a:avLst/>
            </a:prstGeom>
          </p:spPr>
        </p:pic>
        <p:cxnSp>
          <p:nvCxnSpPr>
            <p:cNvPr id="15" name="Straight Connector 14">
              <a:extLst>
                <a:ext uri="{FF2B5EF4-FFF2-40B4-BE49-F238E27FC236}">
                  <a16:creationId xmlns:a16="http://schemas.microsoft.com/office/drawing/2014/main" id="{4D9B9C7D-97B2-11F2-EB32-2D6D3F3AA846}"/>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C497936-4A14-AD74-ED5A-8C1DB2764939}"/>
                </a:ext>
              </a:extLst>
            </p:cNvPr>
            <p:cNvPicPr>
              <a:picLocks noChangeAspect="1"/>
            </p:cNvPicPr>
            <p:nvPr/>
          </p:nvPicPr>
          <p:blipFill rotWithShape="1">
            <a:blip r:embed="rId4"/>
            <a:srcRect t="90347"/>
            <a:stretch/>
          </p:blipFill>
          <p:spPr>
            <a:xfrm>
              <a:off x="826179" y="6560590"/>
              <a:ext cx="1516704" cy="128224"/>
            </a:xfrm>
            <a:prstGeom prst="rect">
              <a:avLst/>
            </a:prstGeom>
          </p:spPr>
        </p:pic>
      </p:grpSp>
    </p:spTree>
    <p:extLst>
      <p:ext uri="{BB962C8B-B14F-4D97-AF65-F5344CB8AC3E}">
        <p14:creationId xmlns:p14="http://schemas.microsoft.com/office/powerpoint/2010/main" val="271445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0390-5131-E78D-0AC7-8ADC2A49AEB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6DC443-7FEE-5D60-FAE6-7C6D704711F2}"/>
              </a:ext>
            </a:extLst>
          </p:cNvPr>
          <p:cNvPicPr>
            <a:picLocks noGrp="1" noChangeAspect="1"/>
          </p:cNvPicPr>
          <p:nvPr>
            <p:ph idx="1"/>
          </p:nvPr>
        </p:nvPicPr>
        <p:blipFill>
          <a:blip r:embed="rId2"/>
          <a:stretch>
            <a:fillRect/>
          </a:stretch>
        </p:blipFill>
        <p:spPr>
          <a:xfrm>
            <a:off x="417471" y="1042956"/>
            <a:ext cx="7551717" cy="4664667"/>
          </a:xfrm>
          <a:prstGeom prst="rect">
            <a:avLst/>
          </a:prstGeom>
        </p:spPr>
      </p:pic>
      <p:sp>
        <p:nvSpPr>
          <p:cNvPr id="4" name="Slide Number Placeholder 3">
            <a:extLst>
              <a:ext uri="{FF2B5EF4-FFF2-40B4-BE49-F238E27FC236}">
                <a16:creationId xmlns:a16="http://schemas.microsoft.com/office/drawing/2014/main" id="{AC3699F8-668B-4254-60B7-EF1071F27573}"/>
              </a:ext>
            </a:extLst>
          </p:cNvPr>
          <p:cNvSpPr>
            <a:spLocks noGrp="1"/>
          </p:cNvSpPr>
          <p:nvPr>
            <p:ph type="sldNum" sz="quarter" idx="12"/>
          </p:nvPr>
        </p:nvSpPr>
        <p:spPr/>
        <p:txBody>
          <a:bodyPr/>
          <a:lstStyle/>
          <a:p>
            <a:fld id="{47435335-5B17-4466-A83E-C464EE81A262}" type="slidenum">
              <a:rPr lang="en-US" smtClean="0"/>
              <a:t>10</a:t>
            </a:fld>
            <a:endParaRPr lang="en-US"/>
          </a:p>
        </p:txBody>
      </p:sp>
      <p:sp>
        <p:nvSpPr>
          <p:cNvPr id="6" name="TextBox 5">
            <a:extLst>
              <a:ext uri="{FF2B5EF4-FFF2-40B4-BE49-F238E27FC236}">
                <a16:creationId xmlns:a16="http://schemas.microsoft.com/office/drawing/2014/main" id="{D49813E6-002C-2FA6-050A-206EEBFFCE76}"/>
              </a:ext>
            </a:extLst>
          </p:cNvPr>
          <p:cNvSpPr txBox="1"/>
          <p:nvPr/>
        </p:nvSpPr>
        <p:spPr>
          <a:xfrm>
            <a:off x="8216461" y="3005958"/>
            <a:ext cx="4559739" cy="369332"/>
          </a:xfrm>
          <a:prstGeom prst="rect">
            <a:avLst/>
          </a:prstGeom>
          <a:noFill/>
        </p:spPr>
        <p:txBody>
          <a:bodyPr wrap="square" rtlCol="0">
            <a:spAutoFit/>
          </a:bodyPr>
          <a:lstStyle/>
          <a:p>
            <a:r>
              <a:rPr lang="en-US" dirty="0"/>
              <a:t>                 PD marker(MIC-1) concentration</a:t>
            </a:r>
          </a:p>
        </p:txBody>
      </p:sp>
      <p:cxnSp>
        <p:nvCxnSpPr>
          <p:cNvPr id="8" name="Straight Connector 7">
            <a:extLst>
              <a:ext uri="{FF2B5EF4-FFF2-40B4-BE49-F238E27FC236}">
                <a16:creationId xmlns:a16="http://schemas.microsoft.com/office/drawing/2014/main" id="{F7796A79-33C6-6DD2-01C1-9152FE173DB4}"/>
              </a:ext>
            </a:extLst>
          </p:cNvPr>
          <p:cNvCxnSpPr/>
          <p:nvPr/>
        </p:nvCxnSpPr>
        <p:spPr>
          <a:xfrm>
            <a:off x="8216462" y="3231054"/>
            <a:ext cx="7882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6B65DB-9FD5-DF51-AD58-30A93B2FCF64}"/>
              </a:ext>
            </a:extLst>
          </p:cNvPr>
          <p:cNvCxnSpPr/>
          <p:nvPr/>
        </p:nvCxnSpPr>
        <p:spPr>
          <a:xfrm>
            <a:off x="8204200" y="3662855"/>
            <a:ext cx="78827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D32E3C-0618-5804-0483-E8E72F3E1C66}"/>
              </a:ext>
            </a:extLst>
          </p:cNvPr>
          <p:cNvSpPr txBox="1"/>
          <p:nvPr/>
        </p:nvSpPr>
        <p:spPr>
          <a:xfrm>
            <a:off x="9079207" y="3454400"/>
            <a:ext cx="1997983" cy="369332"/>
          </a:xfrm>
          <a:prstGeom prst="rect">
            <a:avLst/>
          </a:prstGeom>
          <a:noFill/>
        </p:spPr>
        <p:txBody>
          <a:bodyPr wrap="none" rtlCol="0">
            <a:spAutoFit/>
          </a:bodyPr>
          <a:lstStyle/>
          <a:p>
            <a:r>
              <a:rPr lang="en-US" dirty="0"/>
              <a:t>Drug concentration</a:t>
            </a:r>
          </a:p>
        </p:txBody>
      </p:sp>
    </p:spTree>
    <p:extLst>
      <p:ext uri="{BB962C8B-B14F-4D97-AF65-F5344CB8AC3E}">
        <p14:creationId xmlns:p14="http://schemas.microsoft.com/office/powerpoint/2010/main" val="3164142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556A-66D7-E1AF-4FBF-E7EE8E83C9F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50F3CD8-DE5B-266F-8CA6-21F9208DDB08}"/>
              </a:ext>
            </a:extLst>
          </p:cNvPr>
          <p:cNvPicPr>
            <a:picLocks noGrp="1" noChangeAspect="1"/>
          </p:cNvPicPr>
          <p:nvPr>
            <p:ph idx="1"/>
          </p:nvPr>
        </p:nvPicPr>
        <p:blipFill>
          <a:blip r:embed="rId2"/>
          <a:stretch>
            <a:fillRect/>
          </a:stretch>
        </p:blipFill>
        <p:spPr>
          <a:xfrm>
            <a:off x="252194" y="365125"/>
            <a:ext cx="8510090" cy="5256650"/>
          </a:xfrm>
          <a:prstGeom prst="rect">
            <a:avLst/>
          </a:prstGeom>
        </p:spPr>
      </p:pic>
      <p:sp>
        <p:nvSpPr>
          <p:cNvPr id="4" name="Slide Number Placeholder 3">
            <a:extLst>
              <a:ext uri="{FF2B5EF4-FFF2-40B4-BE49-F238E27FC236}">
                <a16:creationId xmlns:a16="http://schemas.microsoft.com/office/drawing/2014/main" id="{A9BCB038-A135-33A7-C89A-646934B8790C}"/>
              </a:ext>
            </a:extLst>
          </p:cNvPr>
          <p:cNvSpPr>
            <a:spLocks noGrp="1"/>
          </p:cNvSpPr>
          <p:nvPr>
            <p:ph type="sldNum" sz="quarter" idx="12"/>
          </p:nvPr>
        </p:nvSpPr>
        <p:spPr/>
        <p:txBody>
          <a:bodyPr/>
          <a:lstStyle/>
          <a:p>
            <a:fld id="{47435335-5B17-4466-A83E-C464EE81A262}" type="slidenum">
              <a:rPr lang="en-US" smtClean="0"/>
              <a:t>11</a:t>
            </a:fld>
            <a:endParaRPr lang="en-US"/>
          </a:p>
        </p:txBody>
      </p:sp>
      <p:sp>
        <p:nvSpPr>
          <p:cNvPr id="6" name="TextBox 5">
            <a:extLst>
              <a:ext uri="{FF2B5EF4-FFF2-40B4-BE49-F238E27FC236}">
                <a16:creationId xmlns:a16="http://schemas.microsoft.com/office/drawing/2014/main" id="{4ABF3CD6-B905-E1E4-FD75-F701AA630CC3}"/>
              </a:ext>
            </a:extLst>
          </p:cNvPr>
          <p:cNvSpPr txBox="1"/>
          <p:nvPr/>
        </p:nvSpPr>
        <p:spPr>
          <a:xfrm>
            <a:off x="9031068" y="1429885"/>
            <a:ext cx="2908738" cy="3416320"/>
          </a:xfrm>
          <a:prstGeom prst="rect">
            <a:avLst/>
          </a:prstGeom>
          <a:noFill/>
        </p:spPr>
        <p:txBody>
          <a:bodyPr wrap="square" rtlCol="0">
            <a:spAutoFit/>
          </a:bodyPr>
          <a:lstStyle/>
          <a:p>
            <a:r>
              <a:rPr lang="en-US" dirty="0"/>
              <a:t>What do we notice about the first 12 patients.</a:t>
            </a:r>
          </a:p>
          <a:p>
            <a:endParaRPr lang="en-US" dirty="0"/>
          </a:p>
          <a:p>
            <a:r>
              <a:rPr lang="en-US" dirty="0">
                <a:solidFill>
                  <a:srgbClr val="FF0000"/>
                </a:solidFill>
              </a:rPr>
              <a:t>VARIATION!!</a:t>
            </a:r>
          </a:p>
          <a:p>
            <a:endParaRPr lang="en-US" dirty="0"/>
          </a:p>
          <a:p>
            <a:pPr marL="342900" indent="-342900">
              <a:buAutoNum type="arabicPeriod"/>
            </a:pPr>
            <a:r>
              <a:rPr lang="en-US" dirty="0"/>
              <a:t>Age </a:t>
            </a:r>
          </a:p>
          <a:p>
            <a:pPr marL="342900" indent="-342900">
              <a:buAutoNum type="arabicPeriod"/>
            </a:pPr>
            <a:r>
              <a:rPr lang="en-US" dirty="0"/>
              <a:t>Weight </a:t>
            </a:r>
          </a:p>
          <a:p>
            <a:pPr marL="342900" indent="-342900">
              <a:buAutoNum type="arabicPeriod"/>
            </a:pPr>
            <a:r>
              <a:rPr lang="en-US" dirty="0"/>
              <a:t>Disease severity</a:t>
            </a:r>
          </a:p>
          <a:p>
            <a:pPr marL="342900" indent="-342900">
              <a:buAutoNum type="arabicPeriod"/>
            </a:pPr>
            <a:r>
              <a:rPr lang="en-US" dirty="0"/>
              <a:t>Genetics</a:t>
            </a:r>
          </a:p>
          <a:p>
            <a:endParaRPr lang="en-US" dirty="0"/>
          </a:p>
          <a:p>
            <a:endParaRPr lang="en-US" dirty="0"/>
          </a:p>
          <a:p>
            <a:pPr marL="342900" indent="-342900">
              <a:buAutoNum type="arabicPeriod"/>
            </a:pPr>
            <a:endParaRPr lang="en-US" dirty="0"/>
          </a:p>
        </p:txBody>
      </p:sp>
      <p:sp>
        <p:nvSpPr>
          <p:cNvPr id="9" name="TextBox 8">
            <a:extLst>
              <a:ext uri="{FF2B5EF4-FFF2-40B4-BE49-F238E27FC236}">
                <a16:creationId xmlns:a16="http://schemas.microsoft.com/office/drawing/2014/main" id="{D291835C-BF93-33B0-B7B9-551A9E3B04A7}"/>
              </a:ext>
            </a:extLst>
          </p:cNvPr>
          <p:cNvSpPr txBox="1"/>
          <p:nvPr/>
        </p:nvSpPr>
        <p:spPr>
          <a:xfrm>
            <a:off x="2551439" y="5749264"/>
            <a:ext cx="7388428" cy="369332"/>
          </a:xfrm>
          <a:prstGeom prst="rect">
            <a:avLst/>
          </a:prstGeom>
          <a:noFill/>
        </p:spPr>
        <p:txBody>
          <a:bodyPr wrap="square">
            <a:spAutoFit/>
          </a:bodyPr>
          <a:lstStyle/>
          <a:p>
            <a:r>
              <a:rPr lang="en-US" dirty="0"/>
              <a:t>Different people, different responses: this is why we personalize treatment!</a:t>
            </a:r>
          </a:p>
        </p:txBody>
      </p:sp>
    </p:spTree>
    <p:extLst>
      <p:ext uri="{BB962C8B-B14F-4D97-AF65-F5344CB8AC3E}">
        <p14:creationId xmlns:p14="http://schemas.microsoft.com/office/powerpoint/2010/main" val="23836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F85D-73E9-5EC4-81DB-B0A588CB6C93}"/>
              </a:ext>
            </a:extLst>
          </p:cNvPr>
          <p:cNvSpPr>
            <a:spLocks noGrp="1"/>
          </p:cNvSpPr>
          <p:nvPr>
            <p:ph type="title"/>
          </p:nvPr>
        </p:nvSpPr>
        <p:spPr/>
        <p:txBody>
          <a:bodyPr/>
          <a:lstStyle/>
          <a:p>
            <a:r>
              <a:rPr lang="en-US" b="1" dirty="0"/>
              <a:t>Remember our model?</a:t>
            </a:r>
          </a:p>
        </p:txBody>
      </p:sp>
      <p:sp>
        <p:nvSpPr>
          <p:cNvPr id="3" name="Content Placeholder 2">
            <a:extLst>
              <a:ext uri="{FF2B5EF4-FFF2-40B4-BE49-F238E27FC236}">
                <a16:creationId xmlns:a16="http://schemas.microsoft.com/office/drawing/2014/main" id="{5919A6D1-1E43-8036-26B6-B40E15585FD2}"/>
              </a:ext>
            </a:extLst>
          </p:cNvPr>
          <p:cNvSpPr>
            <a:spLocks noGrp="1"/>
          </p:cNvSpPr>
          <p:nvPr>
            <p:ph idx="1"/>
          </p:nvPr>
        </p:nvSpPr>
        <p:spPr>
          <a:xfrm>
            <a:off x="838200" y="1690688"/>
            <a:ext cx="11353800" cy="5094673"/>
          </a:xfrm>
        </p:spPr>
        <p:txBody>
          <a:bodyPr>
            <a:normAutofit lnSpcReduction="10000"/>
          </a:bodyPr>
          <a:lstStyle/>
          <a:p>
            <a:r>
              <a:rPr lang="en-US" dirty="0"/>
              <a:t>Model = Combination of structural (PK mathematical equations) + statistical concepts</a:t>
            </a:r>
          </a:p>
          <a:p>
            <a:r>
              <a:rPr lang="en-US" dirty="0"/>
              <a:t>KRT-232 Defined Model (PK and PD)</a:t>
            </a:r>
          </a:p>
          <a:p>
            <a:endParaRPr lang="en-US" dirty="0"/>
          </a:p>
          <a:p>
            <a:endParaRPr lang="en-US" dirty="0"/>
          </a:p>
          <a:p>
            <a:endParaRPr lang="en-US" dirty="0"/>
          </a:p>
          <a:p>
            <a:endParaRPr lang="en-US" dirty="0"/>
          </a:p>
          <a:p>
            <a:endParaRPr lang="en-US" dirty="0"/>
          </a:p>
          <a:p>
            <a:endParaRPr lang="en-US" dirty="0"/>
          </a:p>
          <a:p>
            <a:r>
              <a:rPr lang="en-US" dirty="0"/>
              <a:t>Defined Model + Measured data (KRT-232 / MIC-1 conc vs time) = predicted Individual parameter values (V and Cl) -&gt; </a:t>
            </a:r>
            <a:r>
              <a:rPr lang="en-US" b="1" dirty="0"/>
              <a:t>Parameter Estimation</a:t>
            </a:r>
          </a:p>
        </p:txBody>
      </p:sp>
      <p:grpSp>
        <p:nvGrpSpPr>
          <p:cNvPr id="5" name="Group 4">
            <a:extLst>
              <a:ext uri="{FF2B5EF4-FFF2-40B4-BE49-F238E27FC236}">
                <a16:creationId xmlns:a16="http://schemas.microsoft.com/office/drawing/2014/main" id="{53E76E75-7F66-3F91-B5AC-01B0AAF96881}"/>
              </a:ext>
            </a:extLst>
          </p:cNvPr>
          <p:cNvGrpSpPr/>
          <p:nvPr/>
        </p:nvGrpSpPr>
        <p:grpSpPr>
          <a:xfrm>
            <a:off x="1411704" y="3016251"/>
            <a:ext cx="4684296" cy="2786492"/>
            <a:chOff x="999857" y="4153530"/>
            <a:chExt cx="4684296" cy="2743937"/>
          </a:xfrm>
        </p:grpSpPr>
        <p:pic>
          <p:nvPicPr>
            <p:cNvPr id="9218" name="Picture 2" descr="Closed form solutions for a two-compartment pharmacokinetic model – Notes  from a data witch">
              <a:extLst>
                <a:ext uri="{FF2B5EF4-FFF2-40B4-BE49-F238E27FC236}">
                  <a16:creationId xmlns:a16="http://schemas.microsoft.com/office/drawing/2014/main" id="{3E5082D1-381D-CB3D-4B2B-4F2CA27D3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68" y="4493962"/>
              <a:ext cx="3204674" cy="2403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B16326-B2C9-BB19-3538-CA92B2E1127B}"/>
                </a:ext>
              </a:extLst>
            </p:cNvPr>
            <p:cNvSpPr txBox="1"/>
            <p:nvPr/>
          </p:nvSpPr>
          <p:spPr>
            <a:xfrm>
              <a:off x="999857" y="4153530"/>
              <a:ext cx="4684296" cy="369332"/>
            </a:xfrm>
            <a:prstGeom prst="rect">
              <a:avLst/>
            </a:prstGeom>
            <a:noFill/>
          </p:spPr>
          <p:txBody>
            <a:bodyPr wrap="none" rtlCol="0">
              <a:spAutoFit/>
            </a:bodyPr>
            <a:lstStyle/>
            <a:p>
              <a:r>
                <a:rPr lang="en-US" b="1" dirty="0"/>
                <a:t>PK – 2 compartment with absorption model</a:t>
              </a:r>
            </a:p>
          </p:txBody>
        </p:sp>
      </p:grpSp>
      <p:grpSp>
        <p:nvGrpSpPr>
          <p:cNvPr id="8" name="Group 7">
            <a:extLst>
              <a:ext uri="{FF2B5EF4-FFF2-40B4-BE49-F238E27FC236}">
                <a16:creationId xmlns:a16="http://schemas.microsoft.com/office/drawing/2014/main" id="{A7B037AC-F22A-164F-D385-3EB5773A5DAE}"/>
              </a:ext>
            </a:extLst>
          </p:cNvPr>
          <p:cNvGrpSpPr/>
          <p:nvPr/>
        </p:nvGrpSpPr>
        <p:grpSpPr>
          <a:xfrm>
            <a:off x="7187236" y="3016251"/>
            <a:ext cx="4387611" cy="2645028"/>
            <a:chOff x="7187236" y="3016251"/>
            <a:chExt cx="4387611" cy="2645028"/>
          </a:xfrm>
        </p:grpSpPr>
        <p:pic>
          <p:nvPicPr>
            <p:cNvPr id="6" name="Picture 4" descr="Characteristics of indirect pharmacodynamic models and applications to  clinical drug responses - Sharma - 1998 - British Journal of Clinical  Pharmacology - Wiley Online Library">
              <a:extLst>
                <a:ext uri="{FF2B5EF4-FFF2-40B4-BE49-F238E27FC236}">
                  <a16:creationId xmlns:a16="http://schemas.microsoft.com/office/drawing/2014/main" id="{CBDA211C-F91E-B16B-7A25-A6463B010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693" y="3503426"/>
              <a:ext cx="3312696" cy="2157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A31049-FE02-42EF-62CA-C6A9B13254FB}"/>
                </a:ext>
              </a:extLst>
            </p:cNvPr>
            <p:cNvSpPr txBox="1"/>
            <p:nvPr/>
          </p:nvSpPr>
          <p:spPr>
            <a:xfrm>
              <a:off x="7187236" y="3016251"/>
              <a:ext cx="4387611" cy="369332"/>
            </a:xfrm>
            <a:prstGeom prst="rect">
              <a:avLst/>
            </a:prstGeom>
            <a:noFill/>
          </p:spPr>
          <p:txBody>
            <a:bodyPr wrap="none" rtlCol="0">
              <a:spAutoFit/>
            </a:bodyPr>
            <a:lstStyle/>
            <a:p>
              <a:r>
                <a:rPr lang="en-US" b="1" dirty="0"/>
                <a:t>PD – Indirect response (Turnover)  model</a:t>
              </a:r>
            </a:p>
          </p:txBody>
        </p:sp>
      </p:grpSp>
    </p:spTree>
    <p:extLst>
      <p:ext uri="{BB962C8B-B14F-4D97-AF65-F5344CB8AC3E}">
        <p14:creationId xmlns:p14="http://schemas.microsoft.com/office/powerpoint/2010/main" val="316041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A06CB5E-2BE6-5BC8-CE37-4E7C4DC901C4}"/>
              </a:ext>
            </a:extLst>
          </p:cNvPr>
          <p:cNvGrpSpPr/>
          <p:nvPr/>
        </p:nvGrpSpPr>
        <p:grpSpPr>
          <a:xfrm>
            <a:off x="0" y="407522"/>
            <a:ext cx="8564567" cy="6044009"/>
            <a:chOff x="824216" y="393874"/>
            <a:chExt cx="8564567" cy="6044009"/>
          </a:xfrm>
        </p:grpSpPr>
        <p:sp>
          <p:nvSpPr>
            <p:cNvPr id="9" name="Rectangle 8">
              <a:extLst>
                <a:ext uri="{FF2B5EF4-FFF2-40B4-BE49-F238E27FC236}">
                  <a16:creationId xmlns:a16="http://schemas.microsoft.com/office/drawing/2014/main" id="{B26FDE7F-DBCB-D228-6598-6E1F1DA11AE4}"/>
                </a:ext>
              </a:extLst>
            </p:cNvPr>
            <p:cNvSpPr/>
            <p:nvPr/>
          </p:nvSpPr>
          <p:spPr>
            <a:xfrm>
              <a:off x="4005671" y="874831"/>
              <a:ext cx="1328329" cy="1030638"/>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Absorption </a:t>
              </a:r>
            </a:p>
            <a:p>
              <a:pPr algn="ctr"/>
              <a:r>
                <a:rPr lang="en-US" dirty="0"/>
                <a:t>site</a:t>
              </a:r>
            </a:p>
          </p:txBody>
        </p:sp>
        <p:sp>
          <p:nvSpPr>
            <p:cNvPr id="11" name="Rectangle 10">
              <a:extLst>
                <a:ext uri="{FF2B5EF4-FFF2-40B4-BE49-F238E27FC236}">
                  <a16:creationId xmlns:a16="http://schemas.microsoft.com/office/drawing/2014/main" id="{9A576E3B-0900-67D4-98CE-AB983450DD54}"/>
                </a:ext>
              </a:extLst>
            </p:cNvPr>
            <p:cNvSpPr/>
            <p:nvPr/>
          </p:nvSpPr>
          <p:spPr>
            <a:xfrm>
              <a:off x="4095753" y="2697781"/>
              <a:ext cx="1148164" cy="10306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Central</a:t>
              </a:r>
            </a:p>
            <a:p>
              <a:pPr algn="ctr"/>
              <a:r>
                <a:rPr lang="en-US" dirty="0"/>
                <a:t>compartment</a:t>
              </a:r>
            </a:p>
          </p:txBody>
        </p:sp>
        <p:sp>
          <p:nvSpPr>
            <p:cNvPr id="12" name="Rectangle 11">
              <a:extLst>
                <a:ext uri="{FF2B5EF4-FFF2-40B4-BE49-F238E27FC236}">
                  <a16:creationId xmlns:a16="http://schemas.microsoft.com/office/drawing/2014/main" id="{B4F2792F-92B7-3AC6-76D7-3DA5C9AA04B2}"/>
                </a:ext>
              </a:extLst>
            </p:cNvPr>
            <p:cNvSpPr/>
            <p:nvPr/>
          </p:nvSpPr>
          <p:spPr>
            <a:xfrm>
              <a:off x="6656144" y="2700019"/>
              <a:ext cx="2018193" cy="10306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Peripheral compartment</a:t>
              </a:r>
            </a:p>
          </p:txBody>
        </p:sp>
        <p:cxnSp>
          <p:nvCxnSpPr>
            <p:cNvPr id="15" name="Straight Arrow Connector 14">
              <a:extLst>
                <a:ext uri="{FF2B5EF4-FFF2-40B4-BE49-F238E27FC236}">
                  <a16:creationId xmlns:a16="http://schemas.microsoft.com/office/drawing/2014/main" id="{8467DD74-23BE-5AE2-2FBC-4C1F7D697286}"/>
                </a:ext>
              </a:extLst>
            </p:cNvPr>
            <p:cNvCxnSpPr/>
            <p:nvPr/>
          </p:nvCxnSpPr>
          <p:spPr>
            <a:xfrm>
              <a:off x="4703089" y="2056675"/>
              <a:ext cx="0" cy="397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4CB070A-3CA9-F37C-A4D1-F22FD4378674}"/>
                </a:ext>
              </a:extLst>
            </p:cNvPr>
            <p:cNvCxnSpPr>
              <a:cxnSpLocks/>
            </p:cNvCxnSpPr>
            <p:nvPr/>
          </p:nvCxnSpPr>
          <p:spPr>
            <a:xfrm>
              <a:off x="4558924" y="3781155"/>
              <a:ext cx="0" cy="67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7E3E073-F6CD-16B7-66C5-3B1115940348}"/>
                </a:ext>
              </a:extLst>
            </p:cNvPr>
            <p:cNvCxnSpPr>
              <a:cxnSpLocks/>
            </p:cNvCxnSpPr>
            <p:nvPr/>
          </p:nvCxnSpPr>
          <p:spPr>
            <a:xfrm>
              <a:off x="5481233" y="3035582"/>
              <a:ext cx="8524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5A4799F-FDCC-7F45-D474-3FB513148AC5}"/>
                </a:ext>
              </a:extLst>
            </p:cNvPr>
            <p:cNvCxnSpPr>
              <a:cxnSpLocks/>
            </p:cNvCxnSpPr>
            <p:nvPr/>
          </p:nvCxnSpPr>
          <p:spPr>
            <a:xfrm flipH="1">
              <a:off x="5481233" y="3316638"/>
              <a:ext cx="7710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314CE8F-B0A8-8FB3-6540-3A73BF26F354}"/>
                </a:ext>
              </a:extLst>
            </p:cNvPr>
            <p:cNvCxnSpPr>
              <a:cxnSpLocks/>
            </p:cNvCxnSpPr>
            <p:nvPr/>
          </p:nvCxnSpPr>
          <p:spPr>
            <a:xfrm>
              <a:off x="4697602" y="5710377"/>
              <a:ext cx="0" cy="7275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A4573240-9CBD-9501-3321-A1D7BA3A76A0}"/>
                </a:ext>
              </a:extLst>
            </p:cNvPr>
            <p:cNvSpPr/>
            <p:nvPr/>
          </p:nvSpPr>
          <p:spPr>
            <a:xfrm>
              <a:off x="4095753" y="4534597"/>
              <a:ext cx="1203699" cy="1122220"/>
            </a:xfrm>
            <a:prstGeom prst="rect">
              <a:avLst/>
            </a:prstGeom>
            <a:solidFill>
              <a:schemeClr val="accent4">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Response</a:t>
              </a:r>
            </a:p>
          </p:txBody>
        </p:sp>
        <p:sp>
          <p:nvSpPr>
            <p:cNvPr id="37" name="TextBox 36">
              <a:extLst>
                <a:ext uri="{FF2B5EF4-FFF2-40B4-BE49-F238E27FC236}">
                  <a16:creationId xmlns:a16="http://schemas.microsoft.com/office/drawing/2014/main" id="{BA435433-EEE5-F88E-D2ED-237F9EBDC648}"/>
                </a:ext>
              </a:extLst>
            </p:cNvPr>
            <p:cNvSpPr txBox="1"/>
            <p:nvPr/>
          </p:nvSpPr>
          <p:spPr>
            <a:xfrm>
              <a:off x="984847" y="393874"/>
              <a:ext cx="3799836" cy="369332"/>
            </a:xfrm>
            <a:prstGeom prst="rect">
              <a:avLst/>
            </a:prstGeom>
            <a:noFill/>
          </p:spPr>
          <p:txBody>
            <a:bodyPr wrap="square" rtlCol="0">
              <a:spAutoFit/>
            </a:bodyPr>
            <a:lstStyle/>
            <a:p>
              <a:r>
                <a:rPr lang="en-US" dirty="0"/>
                <a:t>Drug Administered by mouth 60mg</a:t>
              </a:r>
            </a:p>
          </p:txBody>
        </p:sp>
        <p:sp>
          <p:nvSpPr>
            <p:cNvPr id="38" name="TextBox 37">
              <a:extLst>
                <a:ext uri="{FF2B5EF4-FFF2-40B4-BE49-F238E27FC236}">
                  <a16:creationId xmlns:a16="http://schemas.microsoft.com/office/drawing/2014/main" id="{A4619EAE-DF48-E235-9F29-A40F63C30E0C}"/>
                </a:ext>
              </a:extLst>
            </p:cNvPr>
            <p:cNvSpPr txBox="1"/>
            <p:nvPr/>
          </p:nvSpPr>
          <p:spPr>
            <a:xfrm>
              <a:off x="4703089" y="2070542"/>
              <a:ext cx="778144" cy="369332"/>
            </a:xfrm>
            <a:prstGeom prst="rect">
              <a:avLst/>
            </a:prstGeom>
            <a:noFill/>
          </p:spPr>
          <p:txBody>
            <a:bodyPr wrap="square" rtlCol="0">
              <a:spAutoFit/>
            </a:bodyPr>
            <a:lstStyle/>
            <a:p>
              <a:r>
                <a:rPr lang="en-US" dirty="0"/>
                <a:t>K</a:t>
              </a:r>
              <a:r>
                <a:rPr lang="en-US" sz="1600" dirty="0"/>
                <a:t>a</a:t>
              </a:r>
              <a:endParaRPr lang="en-US" dirty="0"/>
            </a:p>
          </p:txBody>
        </p:sp>
        <p:sp>
          <p:nvSpPr>
            <p:cNvPr id="39" name="TextBox 38">
              <a:extLst>
                <a:ext uri="{FF2B5EF4-FFF2-40B4-BE49-F238E27FC236}">
                  <a16:creationId xmlns:a16="http://schemas.microsoft.com/office/drawing/2014/main" id="{E58EF940-8F6A-3360-6892-6013F256F55D}"/>
                </a:ext>
              </a:extLst>
            </p:cNvPr>
            <p:cNvSpPr txBox="1"/>
            <p:nvPr/>
          </p:nvSpPr>
          <p:spPr>
            <a:xfrm>
              <a:off x="4529069" y="3923068"/>
              <a:ext cx="1203691" cy="369332"/>
            </a:xfrm>
            <a:prstGeom prst="rect">
              <a:avLst/>
            </a:prstGeom>
            <a:noFill/>
          </p:spPr>
          <p:txBody>
            <a:bodyPr wrap="square" rtlCol="0">
              <a:spAutoFit/>
            </a:bodyPr>
            <a:lstStyle/>
            <a:p>
              <a:r>
                <a:rPr lang="en-US" dirty="0"/>
                <a:t>K</a:t>
              </a:r>
              <a:r>
                <a:rPr lang="en-US" sz="1200" dirty="0"/>
                <a:t>in × Effect</a:t>
              </a:r>
              <a:endParaRPr lang="en-US" dirty="0"/>
            </a:p>
          </p:txBody>
        </p:sp>
        <p:sp>
          <p:nvSpPr>
            <p:cNvPr id="40" name="TextBox 39">
              <a:extLst>
                <a:ext uri="{FF2B5EF4-FFF2-40B4-BE49-F238E27FC236}">
                  <a16:creationId xmlns:a16="http://schemas.microsoft.com/office/drawing/2014/main" id="{E8145C84-CAD0-1BB3-17F7-EBCA10B2CADC}"/>
                </a:ext>
              </a:extLst>
            </p:cNvPr>
            <p:cNvSpPr txBox="1"/>
            <p:nvPr/>
          </p:nvSpPr>
          <p:spPr>
            <a:xfrm>
              <a:off x="4756218" y="6068551"/>
              <a:ext cx="1496053" cy="369332"/>
            </a:xfrm>
            <a:prstGeom prst="rect">
              <a:avLst/>
            </a:prstGeom>
            <a:noFill/>
          </p:spPr>
          <p:txBody>
            <a:bodyPr wrap="square" rtlCol="0">
              <a:spAutoFit/>
            </a:bodyPr>
            <a:lstStyle/>
            <a:p>
              <a:r>
                <a:rPr lang="en-US" dirty="0" err="1"/>
                <a:t>K</a:t>
              </a:r>
              <a:r>
                <a:rPr lang="en-US" sz="1200" dirty="0" err="1"/>
                <a:t>out</a:t>
              </a:r>
              <a:r>
                <a:rPr lang="en-US" sz="1200" dirty="0"/>
                <a:t> × Effect</a:t>
              </a:r>
              <a:endParaRPr lang="en-US" dirty="0"/>
            </a:p>
          </p:txBody>
        </p:sp>
        <p:cxnSp>
          <p:nvCxnSpPr>
            <p:cNvPr id="43" name="Straight Arrow Connector 42">
              <a:extLst>
                <a:ext uri="{FF2B5EF4-FFF2-40B4-BE49-F238E27FC236}">
                  <a16:creationId xmlns:a16="http://schemas.microsoft.com/office/drawing/2014/main" id="{203E738B-62B9-485B-E683-7F70B79C0852}"/>
                </a:ext>
              </a:extLst>
            </p:cNvPr>
            <p:cNvCxnSpPr>
              <a:cxnSpLocks/>
            </p:cNvCxnSpPr>
            <p:nvPr/>
          </p:nvCxnSpPr>
          <p:spPr>
            <a:xfrm flipH="1">
              <a:off x="3253828" y="3403077"/>
              <a:ext cx="7518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DABEF202-63DD-E719-CC6F-1E097C1AD478}"/>
                </a:ext>
              </a:extLst>
            </p:cNvPr>
            <p:cNvSpPr txBox="1"/>
            <p:nvPr/>
          </p:nvSpPr>
          <p:spPr>
            <a:xfrm>
              <a:off x="2134163" y="3213100"/>
              <a:ext cx="1495586" cy="369332"/>
            </a:xfrm>
            <a:prstGeom prst="rect">
              <a:avLst/>
            </a:prstGeom>
            <a:noFill/>
          </p:spPr>
          <p:txBody>
            <a:bodyPr wrap="square" rtlCol="0">
              <a:spAutoFit/>
            </a:bodyPr>
            <a:lstStyle/>
            <a:p>
              <a:r>
                <a:rPr lang="en-US" dirty="0"/>
                <a:t>Clearance</a:t>
              </a:r>
            </a:p>
          </p:txBody>
        </p:sp>
        <p:sp>
          <p:nvSpPr>
            <p:cNvPr id="48" name="TextBox 47">
              <a:extLst>
                <a:ext uri="{FF2B5EF4-FFF2-40B4-BE49-F238E27FC236}">
                  <a16:creationId xmlns:a16="http://schemas.microsoft.com/office/drawing/2014/main" id="{AFB31998-FB58-D08A-D233-487072C4373F}"/>
                </a:ext>
              </a:extLst>
            </p:cNvPr>
            <p:cNvSpPr txBox="1"/>
            <p:nvPr/>
          </p:nvSpPr>
          <p:spPr>
            <a:xfrm>
              <a:off x="3482676" y="3454923"/>
              <a:ext cx="442750" cy="369332"/>
            </a:xfrm>
            <a:prstGeom prst="rect">
              <a:avLst/>
            </a:prstGeom>
            <a:noFill/>
          </p:spPr>
          <p:txBody>
            <a:bodyPr wrap="none" rtlCol="0">
              <a:spAutoFit/>
            </a:bodyPr>
            <a:lstStyle/>
            <a:p>
              <a:r>
                <a:rPr lang="en-US" dirty="0"/>
                <a:t>K</a:t>
              </a:r>
              <a:r>
                <a:rPr lang="en-US" sz="1050" dirty="0"/>
                <a:t>20</a:t>
              </a:r>
              <a:endParaRPr lang="en-US" dirty="0"/>
            </a:p>
          </p:txBody>
        </p:sp>
        <p:sp>
          <p:nvSpPr>
            <p:cNvPr id="49" name="TextBox 48">
              <a:extLst>
                <a:ext uri="{FF2B5EF4-FFF2-40B4-BE49-F238E27FC236}">
                  <a16:creationId xmlns:a16="http://schemas.microsoft.com/office/drawing/2014/main" id="{48407362-8F00-8065-421B-6DAAA80AFADD}"/>
                </a:ext>
              </a:extLst>
            </p:cNvPr>
            <p:cNvSpPr txBox="1"/>
            <p:nvPr/>
          </p:nvSpPr>
          <p:spPr>
            <a:xfrm>
              <a:off x="5594316" y="2700931"/>
              <a:ext cx="648211" cy="369332"/>
            </a:xfrm>
            <a:prstGeom prst="rect">
              <a:avLst/>
            </a:prstGeom>
            <a:noFill/>
          </p:spPr>
          <p:txBody>
            <a:bodyPr wrap="square" rtlCol="0">
              <a:spAutoFit/>
            </a:bodyPr>
            <a:lstStyle/>
            <a:p>
              <a:r>
                <a:rPr lang="en-US" dirty="0"/>
                <a:t>K</a:t>
              </a:r>
              <a:r>
                <a:rPr lang="en-US" sz="1100" dirty="0"/>
                <a:t>23</a:t>
              </a:r>
              <a:endParaRPr lang="en-US" dirty="0"/>
            </a:p>
          </p:txBody>
        </p:sp>
        <p:sp>
          <p:nvSpPr>
            <p:cNvPr id="51" name="TextBox 50">
              <a:extLst>
                <a:ext uri="{FF2B5EF4-FFF2-40B4-BE49-F238E27FC236}">
                  <a16:creationId xmlns:a16="http://schemas.microsoft.com/office/drawing/2014/main" id="{0A0281A4-E263-40E6-89E6-8D3440A80C85}"/>
                </a:ext>
              </a:extLst>
            </p:cNvPr>
            <p:cNvSpPr txBox="1"/>
            <p:nvPr/>
          </p:nvSpPr>
          <p:spPr>
            <a:xfrm>
              <a:off x="5662055" y="3407238"/>
              <a:ext cx="590217" cy="646331"/>
            </a:xfrm>
            <a:prstGeom prst="rect">
              <a:avLst/>
            </a:prstGeom>
            <a:noFill/>
          </p:spPr>
          <p:txBody>
            <a:bodyPr wrap="square" rtlCol="0">
              <a:spAutoFit/>
            </a:bodyPr>
            <a:lstStyle/>
            <a:p>
              <a:r>
                <a:rPr lang="en-US" dirty="0"/>
                <a:t>K</a:t>
              </a:r>
              <a:r>
                <a:rPr lang="en-US" sz="1100" dirty="0"/>
                <a:t>32</a:t>
              </a:r>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C74111D-3E90-0C8B-B4B4-1470ED63684A}"/>
                    </a:ext>
                  </a:extLst>
                </p:cNvPr>
                <p:cNvSpPr txBox="1"/>
                <p:nvPr/>
              </p:nvSpPr>
              <p:spPr>
                <a:xfrm>
                  <a:off x="5766390" y="4235392"/>
                  <a:ext cx="3622393" cy="480196"/>
                </a:xfrm>
                <a:prstGeom prst="rect">
                  <a:avLst/>
                </a:prstGeom>
                <a:noFill/>
              </p:spPr>
              <p:txBody>
                <a:bodyPr wrap="square" rtlCol="0">
                  <a:spAutoFit/>
                </a:bodyPr>
                <a:lstStyle/>
                <a:p>
                  <a:pPr>
                    <a:lnSpc>
                      <a:spcPct val="115000"/>
                    </a:lnSpc>
                    <a:spcBef>
                      <a:spcPts val="1200"/>
                    </a:spcBef>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Effect =</a:t>
                  </a:r>
                  <a14:m>
                    <m:oMath xmlns:m="http://schemas.openxmlformats.org/officeDocument/2006/math">
                      <m:r>
                        <a:rPr lang="en-US" sz="1400" b="0" i="0" kern="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4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Emax</m:t>
                          </m:r>
                          <m: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14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Conc</m:t>
                              </m:r>
                            </m:e>
                            <m:sup>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Hill</m:t>
                              </m:r>
                              <m: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exp</m:t>
                              </m:r>
                            </m:sup>
                          </m:sSup>
                        </m:num>
                        <m:den>
                          <m:sSup>
                            <m:sSupPr>
                              <m:ctrlPr>
                                <a:rPr lang="en-US" sz="1400" i="1" ker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400" b="0" i="0" kern="0"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EC</m:t>
                              </m:r>
                              <m:r>
                                <a:rPr lang="en-US" sz="1400" b="0" i="0" kern="0"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50</m:t>
                              </m:r>
                            </m:e>
                            <m:sup>
                              <m:r>
                                <m:rPr>
                                  <m:sty m:val="p"/>
                                </m:rPr>
                                <a:rPr lang="en-US" sz="1400" ker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Hill</m:t>
                              </m:r>
                              <m:r>
                                <a:rPr lang="en-US" sz="1400" ker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ker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exp</m:t>
                              </m:r>
                            </m:sup>
                          </m:sSup>
                          <m:r>
                            <a:rPr lang="en-US" sz="1400" b="0" i="0" kern="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14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Conc</m:t>
                              </m:r>
                            </m:e>
                            <m:sup>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Hill</m:t>
                              </m:r>
                              <m: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400"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exp</m:t>
                              </m:r>
                            </m:sup>
                          </m:sSup>
                        </m:den>
                      </m:f>
                    </m:oMath>
                  </a14:m>
                  <a:endParaRPr lang="en-US" sz="1800" kern="100" dirty="0">
                    <a:solidFill>
                      <a:srgbClr val="FF0000"/>
                    </a:solidFill>
                    <a:effectLst/>
                    <a:latin typeface="Aptos" panose="02110004020202020204"/>
                    <a:ea typeface="Aptos" panose="02110004020202020204"/>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9C74111D-3E90-0C8B-B4B4-1470ED63684A}"/>
                    </a:ext>
                  </a:extLst>
                </p:cNvPr>
                <p:cNvSpPr txBox="1">
                  <a:spLocks noRot="1" noChangeAspect="1" noMove="1" noResize="1" noEditPoints="1" noAdjustHandles="1" noChangeArrowheads="1" noChangeShapeType="1" noTextEdit="1"/>
                </p:cNvSpPr>
                <p:nvPr/>
              </p:nvSpPr>
              <p:spPr>
                <a:xfrm>
                  <a:off x="5766390" y="4235392"/>
                  <a:ext cx="3622393" cy="480196"/>
                </a:xfrm>
                <a:prstGeom prst="rect">
                  <a:avLst/>
                </a:prstGeom>
                <a:blipFill>
                  <a:blip r:embed="rId2"/>
                  <a:stretch>
                    <a:fillRect l="-1748" b="-102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D7B3E1B-AF17-DFD8-1F94-52BAB5C97726}"/>
                </a:ext>
              </a:extLst>
            </p:cNvPr>
            <p:cNvSpPr txBox="1"/>
            <p:nvPr/>
          </p:nvSpPr>
          <p:spPr>
            <a:xfrm>
              <a:off x="824216" y="4292400"/>
              <a:ext cx="1648785" cy="1200329"/>
            </a:xfrm>
            <a:prstGeom prst="rect">
              <a:avLst/>
            </a:prstGeom>
            <a:noFill/>
          </p:spPr>
          <p:txBody>
            <a:bodyPr wrap="none" rtlCol="0">
              <a:spAutoFit/>
            </a:bodyPr>
            <a:lstStyle/>
            <a:p>
              <a:r>
                <a:rPr lang="en-US" sz="2400" dirty="0"/>
                <a:t>K20 = CL/</a:t>
              </a:r>
              <a:r>
                <a:rPr lang="en-US" sz="2400" dirty="0" err="1"/>
                <a:t>Vc</a:t>
              </a:r>
              <a:endParaRPr lang="en-US" sz="2400" dirty="0"/>
            </a:p>
            <a:p>
              <a:r>
                <a:rPr lang="en-US" sz="2400" dirty="0"/>
                <a:t>K23 = Q/</a:t>
              </a:r>
              <a:r>
                <a:rPr lang="en-US" sz="2400" dirty="0" err="1"/>
                <a:t>Vc</a:t>
              </a:r>
              <a:endParaRPr lang="en-US" sz="2400" dirty="0"/>
            </a:p>
            <a:p>
              <a:r>
                <a:rPr lang="en-US" sz="2400" dirty="0"/>
                <a:t>K32 = Q/</a:t>
              </a:r>
              <a:r>
                <a:rPr lang="en-US" sz="2400" dirty="0" err="1"/>
                <a:t>Vp</a:t>
              </a:r>
              <a:endParaRPr lang="en-US" sz="2400" dirty="0"/>
            </a:p>
          </p:txBody>
        </p:sp>
      </p:grpSp>
      <p:cxnSp>
        <p:nvCxnSpPr>
          <p:cNvPr id="6" name="Straight Arrow Connector 5">
            <a:extLst>
              <a:ext uri="{FF2B5EF4-FFF2-40B4-BE49-F238E27FC236}">
                <a16:creationId xmlns:a16="http://schemas.microsoft.com/office/drawing/2014/main" id="{7EC91851-0464-5CC4-188C-A6B971BC29D6}"/>
              </a:ext>
            </a:extLst>
          </p:cNvPr>
          <p:cNvCxnSpPr>
            <a:cxnSpLocks/>
          </p:cNvCxnSpPr>
          <p:nvPr/>
        </p:nvCxnSpPr>
        <p:spPr>
          <a:xfrm>
            <a:off x="1837619" y="1403798"/>
            <a:ext cx="100351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2057C89F-D484-ACEB-2899-33D202469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500" y="4898628"/>
            <a:ext cx="2582621" cy="18479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49555C-1B3E-0B26-7387-F0335730C022}"/>
              </a:ext>
            </a:extLst>
          </p:cNvPr>
          <p:cNvSpPr txBox="1"/>
          <p:nvPr/>
        </p:nvSpPr>
        <p:spPr>
          <a:xfrm>
            <a:off x="8231535" y="222856"/>
            <a:ext cx="2453398" cy="369332"/>
          </a:xfrm>
          <a:prstGeom prst="rect">
            <a:avLst/>
          </a:prstGeom>
          <a:noFill/>
        </p:spPr>
        <p:txBody>
          <a:bodyPr wrap="square" rtlCol="0">
            <a:spAutoFit/>
          </a:bodyPr>
          <a:lstStyle/>
          <a:p>
            <a:r>
              <a:rPr lang="en-US" dirty="0"/>
              <a:t>PK/PD Model</a:t>
            </a:r>
          </a:p>
        </p:txBody>
      </p:sp>
      <p:pic>
        <p:nvPicPr>
          <p:cNvPr id="3" name="Picture 2">
            <a:extLst>
              <a:ext uri="{FF2B5EF4-FFF2-40B4-BE49-F238E27FC236}">
                <a16:creationId xmlns:a16="http://schemas.microsoft.com/office/drawing/2014/main" id="{AEE4CFE4-A2B3-3D40-601F-B583F379C82E}"/>
              </a:ext>
            </a:extLst>
          </p:cNvPr>
          <p:cNvPicPr>
            <a:picLocks noChangeAspect="1"/>
          </p:cNvPicPr>
          <p:nvPr/>
        </p:nvPicPr>
        <p:blipFill>
          <a:blip r:embed="rId4"/>
          <a:stretch>
            <a:fillRect/>
          </a:stretch>
        </p:blipFill>
        <p:spPr>
          <a:xfrm>
            <a:off x="8067546" y="2951943"/>
            <a:ext cx="4019374" cy="1596302"/>
          </a:xfrm>
          <a:prstGeom prst="rect">
            <a:avLst/>
          </a:prstGeom>
        </p:spPr>
      </p:pic>
      <p:sp>
        <p:nvSpPr>
          <p:cNvPr id="5" name="TextBox 4">
            <a:extLst>
              <a:ext uri="{FF2B5EF4-FFF2-40B4-BE49-F238E27FC236}">
                <a16:creationId xmlns:a16="http://schemas.microsoft.com/office/drawing/2014/main" id="{ACA8B99C-F9B5-7049-DE3A-E8C38DDA80C3}"/>
              </a:ext>
            </a:extLst>
          </p:cNvPr>
          <p:cNvSpPr txBox="1"/>
          <p:nvPr/>
        </p:nvSpPr>
        <p:spPr>
          <a:xfrm>
            <a:off x="7966801" y="2401620"/>
            <a:ext cx="1295547" cy="369332"/>
          </a:xfrm>
          <a:prstGeom prst="rect">
            <a:avLst/>
          </a:prstGeom>
          <a:noFill/>
        </p:spPr>
        <p:txBody>
          <a:bodyPr wrap="none" rtlCol="0">
            <a:spAutoFit/>
          </a:bodyPr>
          <a:lstStyle/>
          <a:p>
            <a:r>
              <a:rPr lang="en-US" dirty="0"/>
              <a:t>In our code</a:t>
            </a:r>
          </a:p>
        </p:txBody>
      </p:sp>
    </p:spTree>
    <p:extLst>
      <p:ext uri="{BB962C8B-B14F-4D97-AF65-F5344CB8AC3E}">
        <p14:creationId xmlns:p14="http://schemas.microsoft.com/office/powerpoint/2010/main" val="2136210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6C9C-B9CE-1200-1BF9-64BC7F092D5B}"/>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862BD90D-2914-94F0-6C5C-EA1E8C3426EF}"/>
              </a:ext>
            </a:extLst>
          </p:cNvPr>
          <p:cNvSpPr>
            <a:spLocks noGrp="1"/>
          </p:cNvSpPr>
          <p:nvPr>
            <p:ph idx="1"/>
          </p:nvPr>
        </p:nvSpPr>
        <p:spPr/>
        <p:txBody>
          <a:bodyPr>
            <a:normAutofit lnSpcReduction="10000"/>
          </a:bodyPr>
          <a:lstStyle/>
          <a:p>
            <a:r>
              <a:rPr lang="en-US" dirty="0"/>
              <a:t>Emax: The maximum effect a drug can produce. </a:t>
            </a:r>
          </a:p>
          <a:p>
            <a:r>
              <a:rPr lang="en-US" dirty="0"/>
              <a:t>EC50 (Effective Concentration 50%)Definition: The drug concentration at which 50% of the maximum effect (Emax) is achieved. It reflects the potency of a drug.</a:t>
            </a:r>
          </a:p>
          <a:p>
            <a:pPr marL="0" indent="0">
              <a:buNone/>
            </a:pPr>
            <a:r>
              <a:rPr lang="en-US" dirty="0"/>
              <a:t>A lower EC50 means a more potent drug ,it needs less to be effective. </a:t>
            </a:r>
          </a:p>
          <a:p>
            <a:r>
              <a:rPr lang="en-US" dirty="0"/>
              <a:t>Hill coefficient: this describes the steepness of the concentration-effect curve. </a:t>
            </a:r>
          </a:p>
          <a:p>
            <a:r>
              <a:rPr lang="en-US" dirty="0"/>
              <a:t>Hill &gt; 1 = steeper curve → small changes in concentration cause big changes in effect.</a:t>
            </a:r>
          </a:p>
          <a:p>
            <a:r>
              <a:rPr lang="en-US" dirty="0"/>
              <a:t>Hill &lt; 1 = flatter response curve.</a:t>
            </a:r>
          </a:p>
        </p:txBody>
      </p:sp>
      <p:sp>
        <p:nvSpPr>
          <p:cNvPr id="4" name="Slide Number Placeholder 3">
            <a:extLst>
              <a:ext uri="{FF2B5EF4-FFF2-40B4-BE49-F238E27FC236}">
                <a16:creationId xmlns:a16="http://schemas.microsoft.com/office/drawing/2014/main" id="{56A1A670-DC8C-7345-BEDE-1D9033A2CA4F}"/>
              </a:ext>
            </a:extLst>
          </p:cNvPr>
          <p:cNvSpPr>
            <a:spLocks noGrp="1"/>
          </p:cNvSpPr>
          <p:nvPr>
            <p:ph type="sldNum" sz="quarter" idx="12"/>
          </p:nvPr>
        </p:nvSpPr>
        <p:spPr/>
        <p:txBody>
          <a:bodyPr/>
          <a:lstStyle/>
          <a:p>
            <a:fld id="{47435335-5B17-4466-A83E-C464EE81A262}" type="slidenum">
              <a:rPr lang="en-US" smtClean="0"/>
              <a:t>14</a:t>
            </a:fld>
            <a:endParaRPr lang="en-US"/>
          </a:p>
        </p:txBody>
      </p:sp>
    </p:spTree>
    <p:extLst>
      <p:ext uri="{BB962C8B-B14F-4D97-AF65-F5344CB8AC3E}">
        <p14:creationId xmlns:p14="http://schemas.microsoft.com/office/powerpoint/2010/main" val="193209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152A-8221-D31D-25A2-B985782604B2}"/>
              </a:ext>
            </a:extLst>
          </p:cNvPr>
          <p:cNvSpPr>
            <a:spLocks noGrp="1"/>
          </p:cNvSpPr>
          <p:nvPr>
            <p:ph type="title"/>
          </p:nvPr>
        </p:nvSpPr>
        <p:spPr>
          <a:xfrm>
            <a:off x="673608" y="88791"/>
            <a:ext cx="10515600" cy="1325563"/>
          </a:xfrm>
        </p:spPr>
        <p:txBody>
          <a:bodyPr/>
          <a:lstStyle/>
          <a:p>
            <a:r>
              <a:rPr lang="en-US" dirty="0"/>
              <a:t>Model Diagnosis</a:t>
            </a:r>
          </a:p>
        </p:txBody>
      </p:sp>
      <p:sp>
        <p:nvSpPr>
          <p:cNvPr id="3" name="Content Placeholder 2">
            <a:extLst>
              <a:ext uri="{FF2B5EF4-FFF2-40B4-BE49-F238E27FC236}">
                <a16:creationId xmlns:a16="http://schemas.microsoft.com/office/drawing/2014/main" id="{38789D56-6D77-BD2E-7AA5-6D7D88C993EA}"/>
              </a:ext>
            </a:extLst>
          </p:cNvPr>
          <p:cNvSpPr>
            <a:spLocks noGrp="1"/>
          </p:cNvSpPr>
          <p:nvPr>
            <p:ph idx="1"/>
          </p:nvPr>
        </p:nvSpPr>
        <p:spPr>
          <a:xfrm>
            <a:off x="146304" y="1504048"/>
            <a:ext cx="11207496" cy="4672915"/>
          </a:xfrm>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B09DB5F-C290-168F-F871-117CBC6517E5}"/>
              </a:ext>
            </a:extLst>
          </p:cNvPr>
          <p:cNvSpPr>
            <a:spLocks noGrp="1"/>
          </p:cNvSpPr>
          <p:nvPr>
            <p:ph type="sldNum" sz="quarter" idx="12"/>
          </p:nvPr>
        </p:nvSpPr>
        <p:spPr/>
        <p:txBody>
          <a:bodyPr/>
          <a:lstStyle/>
          <a:p>
            <a:fld id="{47435335-5B17-4466-A83E-C464EE81A262}" type="slidenum">
              <a:rPr lang="en-US" smtClean="0"/>
              <a:t>15</a:t>
            </a:fld>
            <a:endParaRPr lang="en-US"/>
          </a:p>
        </p:txBody>
      </p:sp>
      <p:pic>
        <p:nvPicPr>
          <p:cNvPr id="5" name="Picture 4">
            <a:extLst>
              <a:ext uri="{FF2B5EF4-FFF2-40B4-BE49-F238E27FC236}">
                <a16:creationId xmlns:a16="http://schemas.microsoft.com/office/drawing/2014/main" id="{0587A0A2-5176-0E9A-634C-62D0FD71E3E0}"/>
              </a:ext>
            </a:extLst>
          </p:cNvPr>
          <p:cNvPicPr>
            <a:picLocks noChangeAspect="1"/>
          </p:cNvPicPr>
          <p:nvPr/>
        </p:nvPicPr>
        <p:blipFill>
          <a:blip r:embed="rId3"/>
          <a:stretch>
            <a:fillRect/>
          </a:stretch>
        </p:blipFill>
        <p:spPr>
          <a:xfrm>
            <a:off x="0" y="1308839"/>
            <a:ext cx="8204472" cy="5063331"/>
          </a:xfrm>
          <a:prstGeom prst="rect">
            <a:avLst/>
          </a:prstGeom>
        </p:spPr>
      </p:pic>
      <p:sp>
        <p:nvSpPr>
          <p:cNvPr id="7" name="TextBox 6">
            <a:extLst>
              <a:ext uri="{FF2B5EF4-FFF2-40B4-BE49-F238E27FC236}">
                <a16:creationId xmlns:a16="http://schemas.microsoft.com/office/drawing/2014/main" id="{827F0E99-5480-5FD1-981B-7723EC446D29}"/>
              </a:ext>
            </a:extLst>
          </p:cNvPr>
          <p:cNvSpPr txBox="1"/>
          <p:nvPr/>
        </p:nvSpPr>
        <p:spPr>
          <a:xfrm>
            <a:off x="7526343" y="1839852"/>
            <a:ext cx="4665657" cy="1754326"/>
          </a:xfrm>
          <a:prstGeom prst="rect">
            <a:avLst/>
          </a:prstGeom>
          <a:noFill/>
        </p:spPr>
        <p:txBody>
          <a:bodyPr wrap="square">
            <a:spAutoFit/>
          </a:bodyPr>
          <a:lstStyle/>
          <a:p>
            <a:r>
              <a:rPr lang="en-US" b="1" dirty="0"/>
              <a:t>IPRED: Does the model explain what actually happened in this patient?</a:t>
            </a:r>
          </a:p>
          <a:p>
            <a:endParaRPr lang="en-US" b="1" dirty="0"/>
          </a:p>
          <a:p>
            <a:r>
              <a:rPr lang="en-US" b="1" dirty="0"/>
              <a:t>CPRED: What would the model predict if everyone responded like the average person?</a:t>
            </a:r>
          </a:p>
          <a:p>
            <a:endParaRPr lang="en-US" dirty="0"/>
          </a:p>
        </p:txBody>
      </p:sp>
    </p:spTree>
    <p:extLst>
      <p:ext uri="{BB962C8B-B14F-4D97-AF65-F5344CB8AC3E}">
        <p14:creationId xmlns:p14="http://schemas.microsoft.com/office/powerpoint/2010/main" val="3267366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7B80633-5810-AF4B-5DC9-6BB8A55494CE}"/>
              </a:ext>
            </a:extLst>
          </p:cNvPr>
          <p:cNvSpPr>
            <a:spLocks noGrp="1"/>
          </p:cNvSpPr>
          <p:nvPr>
            <p:ph type="title"/>
          </p:nvPr>
        </p:nvSpPr>
        <p:spPr>
          <a:xfrm>
            <a:off x="1051560" y="586822"/>
            <a:ext cx="3657600" cy="1645920"/>
          </a:xfrm>
        </p:spPr>
        <p:txBody>
          <a:bodyPr>
            <a:normAutofit/>
          </a:bodyPr>
          <a:lstStyle/>
          <a:p>
            <a:r>
              <a:rPr lang="en-US" sz="3200"/>
              <a:t>Model Diagnosis</a:t>
            </a: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4">
            <a:extLst>
              <a:ext uri="{FF2B5EF4-FFF2-40B4-BE49-F238E27FC236}">
                <a16:creationId xmlns:a16="http://schemas.microsoft.com/office/drawing/2014/main" id="{1D918475-52B9-74BE-B27E-BC8623538A82}"/>
              </a:ext>
            </a:extLst>
          </p:cNvPr>
          <p:cNvSpPr>
            <a:spLocks noGrp="1"/>
          </p:cNvSpPr>
          <p:nvPr>
            <p:ph idx="1"/>
          </p:nvPr>
        </p:nvSpPr>
        <p:spPr>
          <a:xfrm>
            <a:off x="5250106" y="586822"/>
            <a:ext cx="6106742" cy="1645920"/>
          </a:xfrm>
        </p:spPr>
        <p:txBody>
          <a:bodyPr anchor="ctr">
            <a:normAutofit/>
          </a:bodyPr>
          <a:lstStyle/>
          <a:p>
            <a:endParaRPr lang="en-US" sz="1800"/>
          </a:p>
        </p:txBody>
      </p:sp>
      <p:pic>
        <p:nvPicPr>
          <p:cNvPr id="5" name="Content Placeholder 4" descr="A graph showing a line and a red line&#10;&#10;AI-generated content may be incorrect.">
            <a:extLst>
              <a:ext uri="{FF2B5EF4-FFF2-40B4-BE49-F238E27FC236}">
                <a16:creationId xmlns:a16="http://schemas.microsoft.com/office/drawing/2014/main" id="{586BE4E0-6E00-B655-282C-68ACBD22CA4B}"/>
              </a:ext>
            </a:extLst>
          </p:cNvPr>
          <p:cNvPicPr>
            <a:picLocks noChangeAspect="1"/>
          </p:cNvPicPr>
          <p:nvPr/>
        </p:nvPicPr>
        <p:blipFill>
          <a:blip r:embed="rId3"/>
          <a:srcRect r="7884" b="-3"/>
          <a:stretch>
            <a:fillRect/>
          </a:stretch>
        </p:blipFill>
        <p:spPr>
          <a:xfrm>
            <a:off x="6096000" y="2519085"/>
            <a:ext cx="5196924" cy="3483864"/>
          </a:xfrm>
          <a:prstGeom prst="rect">
            <a:avLst/>
          </a:prstGeom>
        </p:spPr>
      </p:pic>
      <p:pic>
        <p:nvPicPr>
          <p:cNvPr id="6" name="Picture 5" descr="A graph with a red line&#10;&#10;AI-generated content may be incorrect.">
            <a:extLst>
              <a:ext uri="{FF2B5EF4-FFF2-40B4-BE49-F238E27FC236}">
                <a16:creationId xmlns:a16="http://schemas.microsoft.com/office/drawing/2014/main" id="{19947435-F401-B547-0E7B-9DEAC6A44207}"/>
              </a:ext>
            </a:extLst>
          </p:cNvPr>
          <p:cNvPicPr>
            <a:picLocks noChangeAspect="1"/>
          </p:cNvPicPr>
          <p:nvPr/>
        </p:nvPicPr>
        <p:blipFill>
          <a:blip r:embed="rId4"/>
          <a:srcRect l="4777" r="3106" b="-3"/>
          <a:stretch>
            <a:fillRect/>
          </a:stretch>
        </p:blipFill>
        <p:spPr>
          <a:xfrm>
            <a:off x="449512" y="2778418"/>
            <a:ext cx="5196976" cy="3483864"/>
          </a:xfrm>
          <a:prstGeom prst="rect">
            <a:avLst/>
          </a:prstGeom>
        </p:spPr>
      </p:pic>
      <p:sp>
        <p:nvSpPr>
          <p:cNvPr id="4" name="Slide Number Placeholder 3">
            <a:extLst>
              <a:ext uri="{FF2B5EF4-FFF2-40B4-BE49-F238E27FC236}">
                <a16:creationId xmlns:a16="http://schemas.microsoft.com/office/drawing/2014/main" id="{D05B4773-DBDB-10CF-82E0-47F43748C4F3}"/>
              </a:ext>
            </a:extLst>
          </p:cNvPr>
          <p:cNvSpPr>
            <a:spLocks noGrp="1"/>
          </p:cNvSpPr>
          <p:nvPr>
            <p:ph type="sldNum" sz="quarter" idx="12"/>
          </p:nvPr>
        </p:nvSpPr>
        <p:spPr>
          <a:xfrm>
            <a:off x="8610600" y="6356350"/>
            <a:ext cx="2746248" cy="365125"/>
          </a:xfrm>
        </p:spPr>
        <p:txBody>
          <a:bodyPr vert="horz" lIns="91440" tIns="45720" rIns="91440" bIns="45720" rtlCol="0">
            <a:normAutofit/>
          </a:bodyPr>
          <a:lstStyle/>
          <a:p>
            <a:pPr>
              <a:spcAft>
                <a:spcPts val="600"/>
              </a:spcAft>
            </a:pPr>
            <a:fld id="{47435335-5B17-4466-A83E-C464EE81A262}"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2034571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60DC3B31-C1B8-ABE9-3748-8AF9A1882F2A}"/>
              </a:ext>
            </a:extLst>
          </p:cNvPr>
          <p:cNvSpPr>
            <a:spLocks noGrp="1"/>
          </p:cNvSpPr>
          <p:nvPr>
            <p:ph type="title"/>
          </p:nvPr>
        </p:nvSpPr>
        <p:spPr>
          <a:xfrm>
            <a:off x="1051560" y="586822"/>
            <a:ext cx="3657600" cy="1645920"/>
          </a:xfrm>
        </p:spPr>
        <p:txBody>
          <a:bodyPr>
            <a:normAutofit/>
          </a:bodyPr>
          <a:lstStyle/>
          <a:p>
            <a:r>
              <a:rPr lang="en-US" sz="3200"/>
              <a:t>Model Diagnosis</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8AAEA5A-3A17-6542-3306-95263AAAAB38}"/>
              </a:ext>
            </a:extLst>
          </p:cNvPr>
          <p:cNvPicPr>
            <a:picLocks noChangeAspect="1"/>
          </p:cNvPicPr>
          <p:nvPr/>
        </p:nvPicPr>
        <p:blipFill>
          <a:blip r:embed="rId3"/>
          <a:stretch>
            <a:fillRect/>
          </a:stretch>
        </p:blipFill>
        <p:spPr>
          <a:xfrm>
            <a:off x="557783" y="2778912"/>
            <a:ext cx="5481509" cy="3384833"/>
          </a:xfrm>
          <a:prstGeom prst="rect">
            <a:avLst/>
          </a:prstGeom>
        </p:spPr>
      </p:pic>
      <p:pic>
        <p:nvPicPr>
          <p:cNvPr id="7" name="Picture 6">
            <a:extLst>
              <a:ext uri="{FF2B5EF4-FFF2-40B4-BE49-F238E27FC236}">
                <a16:creationId xmlns:a16="http://schemas.microsoft.com/office/drawing/2014/main" id="{58F21CCE-0922-2D04-1394-FB26AF23E844}"/>
              </a:ext>
            </a:extLst>
          </p:cNvPr>
          <p:cNvPicPr>
            <a:picLocks noChangeAspect="1"/>
          </p:cNvPicPr>
          <p:nvPr/>
        </p:nvPicPr>
        <p:blipFill>
          <a:blip r:embed="rId4"/>
          <a:stretch>
            <a:fillRect/>
          </a:stretch>
        </p:blipFill>
        <p:spPr>
          <a:xfrm>
            <a:off x="6198781" y="2766077"/>
            <a:ext cx="5523082" cy="3410504"/>
          </a:xfrm>
          <a:prstGeom prst="rect">
            <a:avLst/>
          </a:prstGeom>
        </p:spPr>
      </p:pic>
      <p:sp>
        <p:nvSpPr>
          <p:cNvPr id="4" name="Slide Number Placeholder 3">
            <a:extLst>
              <a:ext uri="{FF2B5EF4-FFF2-40B4-BE49-F238E27FC236}">
                <a16:creationId xmlns:a16="http://schemas.microsoft.com/office/drawing/2014/main" id="{BCBD3F1C-2B75-90E0-7F4B-32A7C5AA6BCA}"/>
              </a:ext>
            </a:extLst>
          </p:cNvPr>
          <p:cNvSpPr>
            <a:spLocks noGrp="1"/>
          </p:cNvSpPr>
          <p:nvPr>
            <p:ph type="sldNum" sz="quarter" idx="12"/>
          </p:nvPr>
        </p:nvSpPr>
        <p:spPr>
          <a:xfrm>
            <a:off x="8610600" y="6356350"/>
            <a:ext cx="2746248" cy="365125"/>
          </a:xfrm>
        </p:spPr>
        <p:txBody>
          <a:bodyPr vert="horz" lIns="91440" tIns="45720" rIns="91440" bIns="45720" rtlCol="0">
            <a:normAutofit/>
          </a:bodyPr>
          <a:lstStyle/>
          <a:p>
            <a:pPr>
              <a:spcAft>
                <a:spcPts val="600"/>
              </a:spcAft>
            </a:pPr>
            <a:fld id="{47435335-5B17-4466-A83E-C464EE81A262}"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265618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366C6-D877-49B5-7939-8487B261B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3A471-3639-A40C-5252-86E719B6923C}"/>
              </a:ext>
            </a:extLst>
          </p:cNvPr>
          <p:cNvSpPr>
            <a:spLocks noGrp="1"/>
          </p:cNvSpPr>
          <p:nvPr>
            <p:ph type="title"/>
          </p:nvPr>
        </p:nvSpPr>
        <p:spPr>
          <a:xfrm>
            <a:off x="1959428" y="2430008"/>
            <a:ext cx="8273144" cy="1325563"/>
          </a:xfrm>
        </p:spPr>
        <p:txBody>
          <a:bodyPr>
            <a:noAutofit/>
          </a:bodyPr>
          <a:lstStyle/>
          <a:p>
            <a:r>
              <a:rPr lang="en-US" sz="12000" b="1" dirty="0">
                <a:latin typeface="Buckeye Serif 2 Black" pitchFamily="2" charset="0"/>
                <a:ea typeface="Buckeye Serif 2 Black" pitchFamily="2" charset="0"/>
              </a:rPr>
              <a:t>Questions?</a:t>
            </a:r>
          </a:p>
        </p:txBody>
      </p:sp>
      <p:sp>
        <p:nvSpPr>
          <p:cNvPr id="5" name="Slide Number Placeholder 4">
            <a:extLst>
              <a:ext uri="{FF2B5EF4-FFF2-40B4-BE49-F238E27FC236}">
                <a16:creationId xmlns:a16="http://schemas.microsoft.com/office/drawing/2014/main" id="{B7F7E83A-08CF-79BA-FFB2-4ACE6D9A517C}"/>
              </a:ext>
            </a:extLst>
          </p:cNvPr>
          <p:cNvSpPr>
            <a:spLocks noGrp="1"/>
          </p:cNvSpPr>
          <p:nvPr>
            <p:ph type="sldNum" sz="quarter" idx="12"/>
          </p:nvPr>
        </p:nvSpPr>
        <p:spPr/>
        <p:txBody>
          <a:bodyPr/>
          <a:lstStyle/>
          <a:p>
            <a:fld id="{47435335-5B17-4466-A83E-C464EE81A262}" type="slidenum">
              <a:rPr lang="en-US" smtClean="0"/>
              <a:t>18</a:t>
            </a:fld>
            <a:endParaRPr lang="en-US"/>
          </a:p>
        </p:txBody>
      </p:sp>
      <p:cxnSp>
        <p:nvCxnSpPr>
          <p:cNvPr id="7" name="Straight Connector 6">
            <a:extLst>
              <a:ext uri="{FF2B5EF4-FFF2-40B4-BE49-F238E27FC236}">
                <a16:creationId xmlns:a16="http://schemas.microsoft.com/office/drawing/2014/main" id="{A0B3B0F6-71FE-8F01-8349-37A7F32C3645}"/>
              </a:ext>
            </a:extLst>
          </p:cNvPr>
          <p:cNvCxnSpPr>
            <a:cxnSpLocks/>
          </p:cNvCxnSpPr>
          <p:nvPr/>
        </p:nvCxnSpPr>
        <p:spPr>
          <a:xfrm>
            <a:off x="2219325" y="6531428"/>
            <a:ext cx="8725766"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5F69DA8-F0DB-DE80-5499-6190B8288867}"/>
              </a:ext>
            </a:extLst>
          </p:cNvPr>
          <p:cNvCxnSpPr>
            <a:cxnSpLocks/>
          </p:cNvCxnSpPr>
          <p:nvPr/>
        </p:nvCxnSpPr>
        <p:spPr>
          <a:xfrm>
            <a:off x="2082819" y="4018545"/>
            <a:ext cx="4201887" cy="0"/>
          </a:xfrm>
          <a:prstGeom prst="line">
            <a:avLst/>
          </a:prstGeom>
          <a:ln w="76200">
            <a:solidFill>
              <a:srgbClr val="BD1032"/>
            </a:solidFill>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AE4CCB81-804D-AF00-F679-707827472351}"/>
              </a:ext>
            </a:extLst>
          </p:cNvPr>
          <p:cNvGrpSpPr>
            <a:grpSpLocks noChangeAspect="1"/>
          </p:cNvGrpSpPr>
          <p:nvPr/>
        </p:nvGrpSpPr>
        <p:grpSpPr>
          <a:xfrm>
            <a:off x="0" y="6355148"/>
            <a:ext cx="2350075" cy="320040"/>
            <a:chOff x="270923" y="6284801"/>
            <a:chExt cx="3357250" cy="457200"/>
          </a:xfrm>
        </p:grpSpPr>
        <p:pic>
          <p:nvPicPr>
            <p:cNvPr id="4" name="Picture 3">
              <a:extLst>
                <a:ext uri="{FF2B5EF4-FFF2-40B4-BE49-F238E27FC236}">
                  <a16:creationId xmlns:a16="http://schemas.microsoft.com/office/drawing/2014/main" id="{3AE476C3-6D92-71C8-6E7B-D6B77ECC67E2}"/>
                </a:ext>
              </a:extLst>
            </p:cNvPr>
            <p:cNvPicPr>
              <a:picLocks noChangeAspect="1"/>
            </p:cNvPicPr>
            <p:nvPr/>
          </p:nvPicPr>
          <p:blipFill rotWithShape="1">
            <a:blip r:embed="rId3"/>
            <a:srcRect l="18302" t="-510" b="47844"/>
            <a:stretch/>
          </p:blipFill>
          <p:spPr>
            <a:xfrm>
              <a:off x="270923" y="6321757"/>
              <a:ext cx="744382" cy="420244"/>
            </a:xfrm>
            <a:prstGeom prst="rect">
              <a:avLst/>
            </a:prstGeom>
          </p:spPr>
        </p:pic>
        <p:pic>
          <p:nvPicPr>
            <p:cNvPr id="8" name="Picture 7">
              <a:extLst>
                <a:ext uri="{FF2B5EF4-FFF2-40B4-BE49-F238E27FC236}">
                  <a16:creationId xmlns:a16="http://schemas.microsoft.com/office/drawing/2014/main" id="{D4B22154-49B4-52F1-8048-CFBFA8597A02}"/>
                </a:ext>
              </a:extLst>
            </p:cNvPr>
            <p:cNvPicPr>
              <a:picLocks noChangeAspect="1"/>
            </p:cNvPicPr>
            <p:nvPr/>
          </p:nvPicPr>
          <p:blipFill rotWithShape="1">
            <a:blip r:embed="rId3"/>
            <a:srcRect t="50997" b="30236"/>
            <a:stretch/>
          </p:blipFill>
          <p:spPr>
            <a:xfrm>
              <a:off x="771477" y="6284801"/>
              <a:ext cx="1516704" cy="249273"/>
            </a:xfrm>
            <a:prstGeom prst="rect">
              <a:avLst/>
            </a:prstGeom>
          </p:spPr>
        </p:pic>
        <p:pic>
          <p:nvPicPr>
            <p:cNvPr id="9" name="Picture 8">
              <a:extLst>
                <a:ext uri="{FF2B5EF4-FFF2-40B4-BE49-F238E27FC236}">
                  <a16:creationId xmlns:a16="http://schemas.microsoft.com/office/drawing/2014/main" id="{930D3E30-FD99-530B-9EE1-38514872A9EB}"/>
                </a:ext>
              </a:extLst>
            </p:cNvPr>
            <p:cNvPicPr>
              <a:picLocks noChangeAspect="1"/>
            </p:cNvPicPr>
            <p:nvPr/>
          </p:nvPicPr>
          <p:blipFill rotWithShape="1">
            <a:blip r:embed="rId3"/>
            <a:srcRect l="11651" t="68760" b="15388"/>
            <a:stretch/>
          </p:blipFill>
          <p:spPr>
            <a:xfrm>
              <a:off x="2288181" y="6321757"/>
              <a:ext cx="1339992" cy="210549"/>
            </a:xfrm>
            <a:prstGeom prst="rect">
              <a:avLst/>
            </a:prstGeom>
          </p:spPr>
        </p:pic>
        <p:cxnSp>
          <p:nvCxnSpPr>
            <p:cNvPr id="12" name="Straight Connector 11">
              <a:extLst>
                <a:ext uri="{FF2B5EF4-FFF2-40B4-BE49-F238E27FC236}">
                  <a16:creationId xmlns:a16="http://schemas.microsoft.com/office/drawing/2014/main" id="{90DC333D-3650-ED83-64CA-06DD669564E6}"/>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CD0CE10-CCBC-FF5A-F165-F6F6A3A336E1}"/>
                </a:ext>
              </a:extLst>
            </p:cNvPr>
            <p:cNvPicPr>
              <a:picLocks noChangeAspect="1"/>
            </p:cNvPicPr>
            <p:nvPr/>
          </p:nvPicPr>
          <p:blipFill rotWithShape="1">
            <a:blip r:embed="rId3"/>
            <a:srcRect t="90347"/>
            <a:stretch/>
          </p:blipFill>
          <p:spPr>
            <a:xfrm>
              <a:off x="826179" y="6560590"/>
              <a:ext cx="1516704" cy="128224"/>
            </a:xfrm>
            <a:prstGeom prst="rect">
              <a:avLst/>
            </a:prstGeom>
          </p:spPr>
        </p:pic>
      </p:grpSp>
    </p:spTree>
    <p:extLst>
      <p:ext uri="{BB962C8B-B14F-4D97-AF65-F5344CB8AC3E}">
        <p14:creationId xmlns:p14="http://schemas.microsoft.com/office/powerpoint/2010/main" val="76215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60EB9-32C1-2857-2514-8CA7F607E49E}"/>
              </a:ext>
            </a:extLst>
          </p:cNvPr>
          <p:cNvSpPr>
            <a:spLocks noGrp="1"/>
          </p:cNvSpPr>
          <p:nvPr>
            <p:ph type="ctrTitle"/>
          </p:nvPr>
        </p:nvSpPr>
        <p:spPr/>
        <p:txBody>
          <a:bodyPr/>
          <a:lstStyle/>
          <a:p>
            <a:r>
              <a:rPr lang="en-US" dirty="0"/>
              <a:t>PART 4</a:t>
            </a:r>
          </a:p>
        </p:txBody>
      </p:sp>
      <p:sp>
        <p:nvSpPr>
          <p:cNvPr id="3" name="Subtitle 2">
            <a:extLst>
              <a:ext uri="{FF2B5EF4-FFF2-40B4-BE49-F238E27FC236}">
                <a16:creationId xmlns:a16="http://schemas.microsoft.com/office/drawing/2014/main" id="{C9F910B2-7770-9E92-3BA9-9621AEA71703}"/>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017B574B-7CDF-E3B2-D383-DFE0C763D9BA}"/>
              </a:ext>
            </a:extLst>
          </p:cNvPr>
          <p:cNvSpPr>
            <a:spLocks noGrp="1"/>
          </p:cNvSpPr>
          <p:nvPr>
            <p:ph type="sldNum" sz="quarter" idx="12"/>
          </p:nvPr>
        </p:nvSpPr>
        <p:spPr/>
        <p:txBody>
          <a:bodyPr/>
          <a:lstStyle/>
          <a:p>
            <a:fld id="{47435335-5B17-4466-A83E-C464EE81A262}" type="slidenum">
              <a:rPr lang="en-US" smtClean="0"/>
              <a:t>19</a:t>
            </a:fld>
            <a:endParaRPr lang="en-US"/>
          </a:p>
        </p:txBody>
      </p:sp>
    </p:spTree>
    <p:extLst>
      <p:ext uri="{BB962C8B-B14F-4D97-AF65-F5344CB8AC3E}">
        <p14:creationId xmlns:p14="http://schemas.microsoft.com/office/powerpoint/2010/main" val="299134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1FED-D92F-4D23-9DFD-A18DC2439883}"/>
              </a:ext>
            </a:extLst>
          </p:cNvPr>
          <p:cNvSpPr>
            <a:spLocks noGrp="1"/>
          </p:cNvSpPr>
          <p:nvPr>
            <p:ph type="title"/>
          </p:nvPr>
        </p:nvSpPr>
        <p:spPr/>
        <p:txBody>
          <a:bodyPr/>
          <a:lstStyle/>
          <a:p>
            <a:r>
              <a:rPr lang="en-US" b="1" dirty="0"/>
              <a:t>Course sessions</a:t>
            </a:r>
          </a:p>
        </p:txBody>
      </p:sp>
      <p:sp>
        <p:nvSpPr>
          <p:cNvPr id="3" name="Content Placeholder 2">
            <a:extLst>
              <a:ext uri="{FF2B5EF4-FFF2-40B4-BE49-F238E27FC236}">
                <a16:creationId xmlns:a16="http://schemas.microsoft.com/office/drawing/2014/main" id="{09606810-CFCD-3AFE-D0DD-E34BB5DE6EFD}"/>
              </a:ext>
            </a:extLst>
          </p:cNvPr>
          <p:cNvSpPr>
            <a:spLocks noGrp="1"/>
          </p:cNvSpPr>
          <p:nvPr>
            <p:ph idx="1"/>
          </p:nvPr>
        </p:nvSpPr>
        <p:spPr>
          <a:xfrm>
            <a:off x="2112169" y="1690688"/>
            <a:ext cx="13297902" cy="4275374"/>
          </a:xfrm>
        </p:spPr>
        <p:txBody>
          <a:bodyPr>
            <a:normAutofit fontScale="92500" lnSpcReduction="20000"/>
          </a:bodyPr>
          <a:lstStyle/>
          <a:p>
            <a:pPr marL="0" indent="0">
              <a:buNone/>
            </a:pPr>
            <a:endParaRPr lang="en-US" dirty="0"/>
          </a:p>
          <a:p>
            <a:pPr marL="0" indent="0">
              <a:buNone/>
            </a:pPr>
            <a:r>
              <a:rPr lang="en-US" dirty="0"/>
              <a:t>Part 1 – </a:t>
            </a:r>
            <a:r>
              <a:rPr lang="en-US" strike="sngStrike" dirty="0"/>
              <a:t>Dealing with Real World Data and Basic Data Visualization</a:t>
            </a:r>
          </a:p>
          <a:p>
            <a:pPr marL="0" indent="0">
              <a:buNone/>
            </a:pPr>
            <a:endParaRPr lang="en-US" strike="sngStrike" dirty="0"/>
          </a:p>
          <a:p>
            <a:pPr marL="0" indent="0">
              <a:buNone/>
            </a:pPr>
            <a:r>
              <a:rPr lang="en-US" dirty="0"/>
              <a:t>Part 2 – </a:t>
            </a:r>
            <a:r>
              <a:rPr lang="en-US" strike="sngStrike" dirty="0"/>
              <a:t>Obtaining individual PK profiles and identifying demographic </a:t>
            </a:r>
          </a:p>
          <a:p>
            <a:pPr marL="0" indent="0">
              <a:buNone/>
            </a:pPr>
            <a:r>
              <a:rPr lang="en-US" strike="sngStrike" dirty="0"/>
              <a:t>factor driving PK</a:t>
            </a:r>
          </a:p>
          <a:p>
            <a:pPr marL="0" indent="0">
              <a:buNone/>
            </a:pPr>
            <a:endParaRPr lang="en-US" strike="sngStrike" dirty="0"/>
          </a:p>
          <a:p>
            <a:pPr marL="0" indent="0">
              <a:buNone/>
            </a:pPr>
            <a:endParaRPr lang="en-US" strike="sngStrike" dirty="0"/>
          </a:p>
          <a:p>
            <a:pPr marL="0" indent="0">
              <a:buNone/>
            </a:pPr>
            <a:r>
              <a:rPr lang="en-US" b="1" dirty="0"/>
              <a:t>Part 3 –  PK/PD relationship and PD model parameter estimation</a:t>
            </a:r>
          </a:p>
          <a:p>
            <a:pPr marL="0" indent="0">
              <a:buNone/>
            </a:pPr>
            <a:endParaRPr lang="en-US" b="1" dirty="0"/>
          </a:p>
          <a:p>
            <a:pPr marL="0" indent="0">
              <a:buNone/>
            </a:pPr>
            <a:r>
              <a:rPr lang="en-US" b="1" dirty="0"/>
              <a:t>Part 4 – Simulation Run and Precision dosing</a:t>
            </a:r>
          </a:p>
          <a:p>
            <a:pPr marL="0" indent="0">
              <a:buNone/>
            </a:pPr>
            <a:endParaRPr lang="en-US" dirty="0"/>
          </a:p>
        </p:txBody>
      </p:sp>
      <p:pic>
        <p:nvPicPr>
          <p:cNvPr id="4" name="Picture 3">
            <a:extLst>
              <a:ext uri="{FF2B5EF4-FFF2-40B4-BE49-F238E27FC236}">
                <a16:creationId xmlns:a16="http://schemas.microsoft.com/office/drawing/2014/main" id="{97A66DEC-53DC-C8CE-F4A8-48ABD01EF83E}"/>
              </a:ext>
            </a:extLst>
          </p:cNvPr>
          <p:cNvPicPr>
            <a:picLocks noChangeAspect="1"/>
          </p:cNvPicPr>
          <p:nvPr/>
        </p:nvPicPr>
        <p:blipFill>
          <a:blip r:embed="rId2"/>
          <a:srcRect l="13511" t="10097" r="17553"/>
          <a:stretch/>
        </p:blipFill>
        <p:spPr>
          <a:xfrm>
            <a:off x="20610" y="2123654"/>
            <a:ext cx="2091559" cy="1432034"/>
          </a:xfrm>
          <a:prstGeom prst="rect">
            <a:avLst/>
          </a:prstGeom>
        </p:spPr>
      </p:pic>
      <p:pic>
        <p:nvPicPr>
          <p:cNvPr id="5" name="Picture 4">
            <a:extLst>
              <a:ext uri="{FF2B5EF4-FFF2-40B4-BE49-F238E27FC236}">
                <a16:creationId xmlns:a16="http://schemas.microsoft.com/office/drawing/2014/main" id="{8D66E8A7-A7E5-4E6B-FE8E-983E4A02A6E9}"/>
              </a:ext>
            </a:extLst>
          </p:cNvPr>
          <p:cNvPicPr>
            <a:picLocks noChangeAspect="1"/>
          </p:cNvPicPr>
          <p:nvPr/>
        </p:nvPicPr>
        <p:blipFill>
          <a:blip r:embed="rId3"/>
          <a:stretch>
            <a:fillRect/>
          </a:stretch>
        </p:blipFill>
        <p:spPr>
          <a:xfrm>
            <a:off x="-197130" y="4445854"/>
            <a:ext cx="2309299" cy="1141961"/>
          </a:xfrm>
          <a:prstGeom prst="rect">
            <a:avLst/>
          </a:prstGeom>
        </p:spPr>
      </p:pic>
    </p:spTree>
    <p:extLst>
      <p:ext uri="{BB962C8B-B14F-4D97-AF65-F5344CB8AC3E}">
        <p14:creationId xmlns:p14="http://schemas.microsoft.com/office/powerpoint/2010/main" val="547232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4F39-3A31-D120-D2BD-C36F3D55B7A6}"/>
              </a:ext>
            </a:extLst>
          </p:cNvPr>
          <p:cNvSpPr>
            <a:spLocks noGrp="1"/>
          </p:cNvSpPr>
          <p:nvPr>
            <p:ph type="title"/>
          </p:nvPr>
        </p:nvSpPr>
        <p:spPr>
          <a:xfrm>
            <a:off x="838199" y="-5392"/>
            <a:ext cx="11353800" cy="1325563"/>
          </a:xfrm>
        </p:spPr>
        <p:txBody>
          <a:bodyPr>
            <a:normAutofit/>
          </a:bodyPr>
          <a:lstStyle/>
          <a:p>
            <a:r>
              <a:rPr lang="en-US" sz="4000" b="1" dirty="0">
                <a:ea typeface="Buckeye Serif 2 Black" pitchFamily="2" charset="0"/>
              </a:rPr>
              <a:t>Individualized Medicine</a:t>
            </a:r>
          </a:p>
        </p:txBody>
      </p:sp>
      <p:sp>
        <p:nvSpPr>
          <p:cNvPr id="5" name="Slide Number Placeholder 4">
            <a:extLst>
              <a:ext uri="{FF2B5EF4-FFF2-40B4-BE49-F238E27FC236}">
                <a16:creationId xmlns:a16="http://schemas.microsoft.com/office/drawing/2014/main" id="{7496036C-F5FE-37F5-D8D0-9CC6F858FF73}"/>
              </a:ext>
            </a:extLst>
          </p:cNvPr>
          <p:cNvSpPr>
            <a:spLocks noGrp="1"/>
          </p:cNvSpPr>
          <p:nvPr>
            <p:ph type="sldNum" sz="quarter" idx="12"/>
          </p:nvPr>
        </p:nvSpPr>
        <p:spPr/>
        <p:txBody>
          <a:bodyPr/>
          <a:lstStyle/>
          <a:p>
            <a:fld id="{47435335-5B17-4466-A83E-C464EE81A262}" type="slidenum">
              <a:rPr lang="en-US" smtClean="0"/>
              <a:t>20</a:t>
            </a:fld>
            <a:endParaRPr lang="en-US"/>
          </a:p>
        </p:txBody>
      </p:sp>
      <p:cxnSp>
        <p:nvCxnSpPr>
          <p:cNvPr id="7" name="Straight Connector 6">
            <a:extLst>
              <a:ext uri="{FF2B5EF4-FFF2-40B4-BE49-F238E27FC236}">
                <a16:creationId xmlns:a16="http://schemas.microsoft.com/office/drawing/2014/main" id="{2B6FC611-A1E7-BB54-D5BC-6A950B1A1F6E}"/>
              </a:ext>
            </a:extLst>
          </p:cNvPr>
          <p:cNvCxnSpPr>
            <a:cxnSpLocks/>
          </p:cNvCxnSpPr>
          <p:nvPr/>
        </p:nvCxnSpPr>
        <p:spPr>
          <a:xfrm>
            <a:off x="2219325" y="6531428"/>
            <a:ext cx="8725766"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781A4A9-D014-D465-A386-E0E645F7A32C}"/>
              </a:ext>
            </a:extLst>
          </p:cNvPr>
          <p:cNvCxnSpPr/>
          <p:nvPr/>
        </p:nvCxnSpPr>
        <p:spPr>
          <a:xfrm>
            <a:off x="838199" y="992316"/>
            <a:ext cx="2182092" cy="0"/>
          </a:xfrm>
          <a:prstGeom prst="line">
            <a:avLst/>
          </a:prstGeom>
          <a:ln w="38100">
            <a:solidFill>
              <a:srgbClr val="BD1032"/>
            </a:solidFill>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92E8E56A-2AD1-0155-33DE-18FAAF1F7F35}"/>
              </a:ext>
            </a:extLst>
          </p:cNvPr>
          <p:cNvGrpSpPr>
            <a:grpSpLocks noChangeAspect="1"/>
          </p:cNvGrpSpPr>
          <p:nvPr/>
        </p:nvGrpSpPr>
        <p:grpSpPr>
          <a:xfrm>
            <a:off x="0" y="6355148"/>
            <a:ext cx="2350075" cy="320040"/>
            <a:chOff x="270923" y="6284801"/>
            <a:chExt cx="3357250" cy="457200"/>
          </a:xfrm>
        </p:grpSpPr>
        <p:pic>
          <p:nvPicPr>
            <p:cNvPr id="4" name="Picture 3">
              <a:extLst>
                <a:ext uri="{FF2B5EF4-FFF2-40B4-BE49-F238E27FC236}">
                  <a16:creationId xmlns:a16="http://schemas.microsoft.com/office/drawing/2014/main" id="{B41FC395-1CC9-713F-61E8-9B0196029223}"/>
                </a:ext>
              </a:extLst>
            </p:cNvPr>
            <p:cNvPicPr>
              <a:picLocks noChangeAspect="1"/>
            </p:cNvPicPr>
            <p:nvPr/>
          </p:nvPicPr>
          <p:blipFill rotWithShape="1">
            <a:blip r:embed="rId3"/>
            <a:srcRect l="18302" t="-510" b="47844"/>
            <a:stretch/>
          </p:blipFill>
          <p:spPr>
            <a:xfrm>
              <a:off x="270923" y="6321757"/>
              <a:ext cx="744382" cy="420244"/>
            </a:xfrm>
            <a:prstGeom prst="rect">
              <a:avLst/>
            </a:prstGeom>
          </p:spPr>
        </p:pic>
        <p:pic>
          <p:nvPicPr>
            <p:cNvPr id="8" name="Picture 7">
              <a:extLst>
                <a:ext uri="{FF2B5EF4-FFF2-40B4-BE49-F238E27FC236}">
                  <a16:creationId xmlns:a16="http://schemas.microsoft.com/office/drawing/2014/main" id="{E37750ED-D5AB-E5EE-640F-6DE5567675D4}"/>
                </a:ext>
              </a:extLst>
            </p:cNvPr>
            <p:cNvPicPr>
              <a:picLocks noChangeAspect="1"/>
            </p:cNvPicPr>
            <p:nvPr/>
          </p:nvPicPr>
          <p:blipFill rotWithShape="1">
            <a:blip r:embed="rId3"/>
            <a:srcRect t="50997" b="30236"/>
            <a:stretch/>
          </p:blipFill>
          <p:spPr>
            <a:xfrm>
              <a:off x="771477" y="6284801"/>
              <a:ext cx="1516704" cy="249273"/>
            </a:xfrm>
            <a:prstGeom prst="rect">
              <a:avLst/>
            </a:prstGeom>
          </p:spPr>
        </p:pic>
        <p:pic>
          <p:nvPicPr>
            <p:cNvPr id="9" name="Picture 8">
              <a:extLst>
                <a:ext uri="{FF2B5EF4-FFF2-40B4-BE49-F238E27FC236}">
                  <a16:creationId xmlns:a16="http://schemas.microsoft.com/office/drawing/2014/main" id="{99B83B31-9C9B-87F5-A7BE-88E75C379183}"/>
                </a:ext>
              </a:extLst>
            </p:cNvPr>
            <p:cNvPicPr>
              <a:picLocks noChangeAspect="1"/>
            </p:cNvPicPr>
            <p:nvPr/>
          </p:nvPicPr>
          <p:blipFill rotWithShape="1">
            <a:blip r:embed="rId3"/>
            <a:srcRect l="11651" t="68760" b="15388"/>
            <a:stretch/>
          </p:blipFill>
          <p:spPr>
            <a:xfrm>
              <a:off x="2288181" y="6321757"/>
              <a:ext cx="1339992" cy="210549"/>
            </a:xfrm>
            <a:prstGeom prst="rect">
              <a:avLst/>
            </a:prstGeom>
          </p:spPr>
        </p:pic>
        <p:cxnSp>
          <p:nvCxnSpPr>
            <p:cNvPr id="12" name="Straight Connector 11">
              <a:extLst>
                <a:ext uri="{FF2B5EF4-FFF2-40B4-BE49-F238E27FC236}">
                  <a16:creationId xmlns:a16="http://schemas.microsoft.com/office/drawing/2014/main" id="{2C0F6390-D305-7812-D55A-5897A6723AD6}"/>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4470F5E-F1B5-18B5-573E-F535F2CCA573}"/>
                </a:ext>
              </a:extLst>
            </p:cNvPr>
            <p:cNvPicPr>
              <a:picLocks noChangeAspect="1"/>
            </p:cNvPicPr>
            <p:nvPr/>
          </p:nvPicPr>
          <p:blipFill rotWithShape="1">
            <a:blip r:embed="rId3"/>
            <a:srcRect t="90347"/>
            <a:stretch/>
          </p:blipFill>
          <p:spPr>
            <a:xfrm>
              <a:off x="826179" y="6560590"/>
              <a:ext cx="1516704" cy="128224"/>
            </a:xfrm>
            <a:prstGeom prst="rect">
              <a:avLst/>
            </a:prstGeom>
          </p:spPr>
        </p:pic>
      </p:grpSp>
      <p:sp>
        <p:nvSpPr>
          <p:cNvPr id="15" name="Content Placeholder 15">
            <a:extLst>
              <a:ext uri="{FF2B5EF4-FFF2-40B4-BE49-F238E27FC236}">
                <a16:creationId xmlns:a16="http://schemas.microsoft.com/office/drawing/2014/main" id="{9D9B405C-DA31-5B0A-574D-86F51EDC6FD1}"/>
              </a:ext>
            </a:extLst>
          </p:cNvPr>
          <p:cNvSpPr txBox="1">
            <a:spLocks/>
          </p:cNvSpPr>
          <p:nvPr/>
        </p:nvSpPr>
        <p:spPr>
          <a:xfrm>
            <a:off x="350388" y="1741713"/>
            <a:ext cx="4657041" cy="361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Literature informs models</a:t>
            </a:r>
          </a:p>
          <a:p>
            <a:pPr marL="0" indent="0">
              <a:buNone/>
            </a:pPr>
            <a:r>
              <a:rPr lang="en-US" dirty="0"/>
              <a:t>Models inform trials</a:t>
            </a:r>
          </a:p>
          <a:p>
            <a:pPr marL="0" indent="0">
              <a:buNone/>
            </a:pPr>
            <a:r>
              <a:rPr lang="en-US" dirty="0"/>
              <a:t>Trials inform models</a:t>
            </a:r>
          </a:p>
          <a:p>
            <a:pPr marL="0" indent="0">
              <a:buNone/>
            </a:pPr>
            <a:r>
              <a:rPr lang="en-US" dirty="0"/>
              <a:t>Models inform patient optimized dose</a:t>
            </a:r>
          </a:p>
          <a:p>
            <a:endParaRPr lang="en-US" dirty="0"/>
          </a:p>
        </p:txBody>
      </p:sp>
      <p:pic>
        <p:nvPicPr>
          <p:cNvPr id="3074" name="Picture 2" descr="A general framework for model-based individualized dosing of chemotherapeutic drugs.&#10;Pharmacokinetic and pharmacodynamic models are formulated based on underlying physiology. With extensive data from a large cohort of patients, a population model is formulated based on the Bayesian approach. A few measurements from a new patient, collected at optimal time points, enables the adaptation of the population model to an individual behavior. Patient models are used to optimize the dose based on model predictive control to maintain the drug concentration within the therapeutic window. In this work, only pharmacokinetic aspects of 6-MP are considered.">
            <a:extLst>
              <a:ext uri="{FF2B5EF4-FFF2-40B4-BE49-F238E27FC236}">
                <a16:creationId xmlns:a16="http://schemas.microsoft.com/office/drawing/2014/main" id="{5B73BE1A-5DBD-205A-49DB-08841C69F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500" y="1117368"/>
            <a:ext cx="5892078" cy="533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6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17FA3-D165-E85E-915D-C691C5AFB60C}"/>
              </a:ext>
            </a:extLst>
          </p:cNvPr>
          <p:cNvSpPr>
            <a:spLocks noGrp="1"/>
          </p:cNvSpPr>
          <p:nvPr>
            <p:ph type="title"/>
          </p:nvPr>
        </p:nvSpPr>
        <p:spPr>
          <a:xfrm>
            <a:off x="859536" y="389580"/>
            <a:ext cx="10686842" cy="1539803"/>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Simulated PK Curves</a:t>
            </a:r>
            <a:br>
              <a:rPr lang="en-US" sz="5200" kern="1200" dirty="0">
                <a:solidFill>
                  <a:schemeClr val="tx1"/>
                </a:solidFill>
                <a:latin typeface="+mj-lt"/>
                <a:ea typeface="+mj-ea"/>
                <a:cs typeface="+mj-cs"/>
              </a:rPr>
            </a:br>
            <a:endParaRPr lang="en-US" sz="5200" kern="1200" dirty="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DC64E370-EE71-2FCE-A470-77E912D9371A}"/>
              </a:ext>
            </a:extLst>
          </p:cNvPr>
          <p:cNvPicPr>
            <a:picLocks noGrp="1" noChangeAspect="1"/>
          </p:cNvPicPr>
          <p:nvPr>
            <p:ph idx="1"/>
          </p:nvPr>
        </p:nvPicPr>
        <p:blipFill>
          <a:blip r:embed="rId2"/>
          <a:srcRect r="7861" b="-3"/>
          <a:stretch>
            <a:fillRect/>
          </a:stretch>
        </p:blipFill>
        <p:spPr>
          <a:xfrm>
            <a:off x="198741" y="2410448"/>
            <a:ext cx="5803323" cy="3890357"/>
          </a:xfrm>
          <a:prstGeom prst="rect">
            <a:avLst/>
          </a:prstGeom>
        </p:spPr>
      </p:pic>
      <p:pic>
        <p:nvPicPr>
          <p:cNvPr id="6" name="Picture 5">
            <a:extLst>
              <a:ext uri="{FF2B5EF4-FFF2-40B4-BE49-F238E27FC236}">
                <a16:creationId xmlns:a16="http://schemas.microsoft.com/office/drawing/2014/main" id="{20077536-68E7-0031-5216-AB3CADD34DED}"/>
              </a:ext>
            </a:extLst>
          </p:cNvPr>
          <p:cNvPicPr>
            <a:picLocks noChangeAspect="1"/>
          </p:cNvPicPr>
          <p:nvPr/>
        </p:nvPicPr>
        <p:blipFill>
          <a:blip r:embed="rId3"/>
          <a:srcRect l="7865" r="-3" b="-3"/>
          <a:stretch>
            <a:fillRect/>
          </a:stretch>
        </p:blipFill>
        <p:spPr>
          <a:xfrm>
            <a:off x="6189934" y="2410448"/>
            <a:ext cx="5803323" cy="3890357"/>
          </a:xfrm>
          <a:prstGeom prst="rect">
            <a:avLst/>
          </a:prstGeom>
        </p:spPr>
      </p:pic>
      <p:sp>
        <p:nvSpPr>
          <p:cNvPr id="4" name="Slide Number Placeholder 3">
            <a:extLst>
              <a:ext uri="{FF2B5EF4-FFF2-40B4-BE49-F238E27FC236}">
                <a16:creationId xmlns:a16="http://schemas.microsoft.com/office/drawing/2014/main" id="{DEF136A1-6AD7-3401-23D4-38275C6DBC3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21</a:t>
            </a:fld>
            <a:endParaRPr lang="en-US"/>
          </a:p>
        </p:txBody>
      </p:sp>
    </p:spTree>
    <p:extLst>
      <p:ext uri="{BB962C8B-B14F-4D97-AF65-F5344CB8AC3E}">
        <p14:creationId xmlns:p14="http://schemas.microsoft.com/office/powerpoint/2010/main" val="208560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2B0CE-DA1D-13A9-F4EA-10F01E3625B8}"/>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Simulated PD curves</a:t>
            </a:r>
          </a:p>
        </p:txBody>
      </p:sp>
      <p:pic>
        <p:nvPicPr>
          <p:cNvPr id="10" name="Picture 9">
            <a:extLst>
              <a:ext uri="{FF2B5EF4-FFF2-40B4-BE49-F238E27FC236}">
                <a16:creationId xmlns:a16="http://schemas.microsoft.com/office/drawing/2014/main" id="{56BD8493-4E3D-BECA-A1C3-7C7CFB15859A}"/>
              </a:ext>
            </a:extLst>
          </p:cNvPr>
          <p:cNvPicPr>
            <a:picLocks noChangeAspect="1"/>
          </p:cNvPicPr>
          <p:nvPr/>
        </p:nvPicPr>
        <p:blipFill>
          <a:blip r:embed="rId2"/>
          <a:stretch>
            <a:fillRect/>
          </a:stretch>
        </p:blipFill>
        <p:spPr>
          <a:xfrm>
            <a:off x="181234" y="2534759"/>
            <a:ext cx="5828261" cy="3599808"/>
          </a:xfrm>
          <a:prstGeom prst="rect">
            <a:avLst/>
          </a:prstGeom>
        </p:spPr>
      </p:pic>
      <p:pic>
        <p:nvPicPr>
          <p:cNvPr id="9" name="Content Placeholder 8">
            <a:extLst>
              <a:ext uri="{FF2B5EF4-FFF2-40B4-BE49-F238E27FC236}">
                <a16:creationId xmlns:a16="http://schemas.microsoft.com/office/drawing/2014/main" id="{E6625CB7-B0E4-B9B0-766A-B3F547828283}"/>
              </a:ext>
            </a:extLst>
          </p:cNvPr>
          <p:cNvPicPr>
            <a:picLocks noGrp="1" noChangeAspect="1"/>
          </p:cNvPicPr>
          <p:nvPr>
            <p:ph idx="1"/>
          </p:nvPr>
        </p:nvPicPr>
        <p:blipFill>
          <a:blip r:embed="rId3"/>
          <a:stretch>
            <a:fillRect/>
          </a:stretch>
        </p:blipFill>
        <p:spPr>
          <a:xfrm>
            <a:off x="6182505" y="2535188"/>
            <a:ext cx="5828261" cy="3598950"/>
          </a:xfrm>
          <a:prstGeom prst="rect">
            <a:avLst/>
          </a:prstGeom>
        </p:spPr>
      </p:pic>
      <p:sp>
        <p:nvSpPr>
          <p:cNvPr id="4" name="Slide Number Placeholder 3">
            <a:extLst>
              <a:ext uri="{FF2B5EF4-FFF2-40B4-BE49-F238E27FC236}">
                <a16:creationId xmlns:a16="http://schemas.microsoft.com/office/drawing/2014/main" id="{91A4F254-05B1-EA2F-FA3B-3AC2DA61231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22</a:t>
            </a:fld>
            <a:endParaRPr lang="en-US"/>
          </a:p>
        </p:txBody>
      </p:sp>
    </p:spTree>
    <p:extLst>
      <p:ext uri="{BB962C8B-B14F-4D97-AF65-F5344CB8AC3E}">
        <p14:creationId xmlns:p14="http://schemas.microsoft.com/office/powerpoint/2010/main" val="112392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FA99A-9881-13A6-459B-9788A3BB4BE7}"/>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Simulated PK/PD for first 12 patients</a:t>
            </a:r>
          </a:p>
        </p:txBody>
      </p:sp>
      <p:pic>
        <p:nvPicPr>
          <p:cNvPr id="5" name="Content Placeholder 4">
            <a:extLst>
              <a:ext uri="{FF2B5EF4-FFF2-40B4-BE49-F238E27FC236}">
                <a16:creationId xmlns:a16="http://schemas.microsoft.com/office/drawing/2014/main" id="{8A1D309B-42F8-2B9E-142B-D15EFD9F7760}"/>
              </a:ext>
            </a:extLst>
          </p:cNvPr>
          <p:cNvPicPr>
            <a:picLocks noGrp="1" noChangeAspect="1"/>
          </p:cNvPicPr>
          <p:nvPr>
            <p:ph idx="1"/>
          </p:nvPr>
        </p:nvPicPr>
        <p:blipFill>
          <a:blip r:embed="rId2"/>
          <a:stretch>
            <a:fillRect/>
          </a:stretch>
        </p:blipFill>
        <p:spPr>
          <a:xfrm>
            <a:off x="181234" y="2534759"/>
            <a:ext cx="5828261" cy="3599808"/>
          </a:xfrm>
          <a:prstGeom prst="rect">
            <a:avLst/>
          </a:prstGeom>
        </p:spPr>
      </p:pic>
      <p:pic>
        <p:nvPicPr>
          <p:cNvPr id="6" name="Picture 5">
            <a:extLst>
              <a:ext uri="{FF2B5EF4-FFF2-40B4-BE49-F238E27FC236}">
                <a16:creationId xmlns:a16="http://schemas.microsoft.com/office/drawing/2014/main" id="{647E73F9-DFE8-2A66-6F44-DA7E3938A9E9}"/>
              </a:ext>
            </a:extLst>
          </p:cNvPr>
          <p:cNvPicPr>
            <a:picLocks noChangeAspect="1"/>
          </p:cNvPicPr>
          <p:nvPr/>
        </p:nvPicPr>
        <p:blipFill>
          <a:blip r:embed="rId3"/>
          <a:stretch>
            <a:fillRect/>
          </a:stretch>
        </p:blipFill>
        <p:spPr>
          <a:xfrm>
            <a:off x="6182505" y="2534759"/>
            <a:ext cx="5828261" cy="3599808"/>
          </a:xfrm>
          <a:prstGeom prst="rect">
            <a:avLst/>
          </a:prstGeom>
        </p:spPr>
      </p:pic>
      <p:sp>
        <p:nvSpPr>
          <p:cNvPr id="4" name="Slide Number Placeholder 3">
            <a:extLst>
              <a:ext uri="{FF2B5EF4-FFF2-40B4-BE49-F238E27FC236}">
                <a16:creationId xmlns:a16="http://schemas.microsoft.com/office/drawing/2014/main" id="{C9AB4057-9F37-38D1-E819-E35BAEDA195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23</a:t>
            </a:fld>
            <a:endParaRPr lang="en-US"/>
          </a:p>
        </p:txBody>
      </p:sp>
    </p:spTree>
    <p:extLst>
      <p:ext uri="{BB962C8B-B14F-4D97-AF65-F5344CB8AC3E}">
        <p14:creationId xmlns:p14="http://schemas.microsoft.com/office/powerpoint/2010/main" val="269529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777A-90FE-D69E-5998-B16FF348C7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6B312EF-B5BE-F429-B1B7-E330DD7491D7}"/>
              </a:ext>
            </a:extLst>
          </p:cNvPr>
          <p:cNvPicPr>
            <a:picLocks noGrp="1" noChangeAspect="1"/>
          </p:cNvPicPr>
          <p:nvPr>
            <p:ph idx="1"/>
          </p:nvPr>
        </p:nvPicPr>
        <p:blipFill>
          <a:blip r:embed="rId2"/>
          <a:stretch>
            <a:fillRect/>
          </a:stretch>
        </p:blipFill>
        <p:spPr>
          <a:xfrm>
            <a:off x="1558042" y="1031411"/>
            <a:ext cx="8628373" cy="5324939"/>
          </a:xfrm>
          <a:prstGeom prst="rect">
            <a:avLst/>
          </a:prstGeom>
        </p:spPr>
      </p:pic>
      <p:sp>
        <p:nvSpPr>
          <p:cNvPr id="4" name="Slide Number Placeholder 3">
            <a:extLst>
              <a:ext uri="{FF2B5EF4-FFF2-40B4-BE49-F238E27FC236}">
                <a16:creationId xmlns:a16="http://schemas.microsoft.com/office/drawing/2014/main" id="{D0DDC9A2-4B09-43F6-91C9-B8B47A459414}"/>
              </a:ext>
            </a:extLst>
          </p:cNvPr>
          <p:cNvSpPr>
            <a:spLocks noGrp="1"/>
          </p:cNvSpPr>
          <p:nvPr>
            <p:ph type="sldNum" sz="quarter" idx="12"/>
          </p:nvPr>
        </p:nvSpPr>
        <p:spPr/>
        <p:txBody>
          <a:bodyPr/>
          <a:lstStyle/>
          <a:p>
            <a:fld id="{47435335-5B17-4466-A83E-C464EE81A262}" type="slidenum">
              <a:rPr lang="en-US" smtClean="0"/>
              <a:t>24</a:t>
            </a:fld>
            <a:endParaRPr lang="en-US"/>
          </a:p>
        </p:txBody>
      </p:sp>
    </p:spTree>
    <p:extLst>
      <p:ext uri="{BB962C8B-B14F-4D97-AF65-F5344CB8AC3E}">
        <p14:creationId xmlns:p14="http://schemas.microsoft.com/office/powerpoint/2010/main" val="3846651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66B8-85E7-95B9-8B7E-07757B02A4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A33568-0465-79D6-E007-BDB0F4D6FEFC}"/>
              </a:ext>
            </a:extLst>
          </p:cNvPr>
          <p:cNvPicPr>
            <a:picLocks noGrp="1" noChangeAspect="1"/>
          </p:cNvPicPr>
          <p:nvPr>
            <p:ph idx="1"/>
          </p:nvPr>
        </p:nvPicPr>
        <p:blipFill>
          <a:blip r:embed="rId2"/>
          <a:stretch>
            <a:fillRect/>
          </a:stretch>
        </p:blipFill>
        <p:spPr>
          <a:xfrm>
            <a:off x="1117555" y="885597"/>
            <a:ext cx="9403300" cy="5803179"/>
          </a:xfrm>
          <a:prstGeom prst="rect">
            <a:avLst/>
          </a:prstGeom>
        </p:spPr>
      </p:pic>
      <p:sp>
        <p:nvSpPr>
          <p:cNvPr id="4" name="Slide Number Placeholder 3">
            <a:extLst>
              <a:ext uri="{FF2B5EF4-FFF2-40B4-BE49-F238E27FC236}">
                <a16:creationId xmlns:a16="http://schemas.microsoft.com/office/drawing/2014/main" id="{6E973F7D-BFE9-F8CC-17F3-FB0A7DA4DED9}"/>
              </a:ext>
            </a:extLst>
          </p:cNvPr>
          <p:cNvSpPr>
            <a:spLocks noGrp="1"/>
          </p:cNvSpPr>
          <p:nvPr>
            <p:ph type="sldNum" sz="quarter" idx="12"/>
          </p:nvPr>
        </p:nvSpPr>
        <p:spPr/>
        <p:txBody>
          <a:bodyPr/>
          <a:lstStyle/>
          <a:p>
            <a:fld id="{47435335-5B17-4466-A83E-C464EE81A262}" type="slidenum">
              <a:rPr lang="en-US" smtClean="0"/>
              <a:t>25</a:t>
            </a:fld>
            <a:endParaRPr lang="en-US"/>
          </a:p>
        </p:txBody>
      </p:sp>
    </p:spTree>
    <p:extLst>
      <p:ext uri="{BB962C8B-B14F-4D97-AF65-F5344CB8AC3E}">
        <p14:creationId xmlns:p14="http://schemas.microsoft.com/office/powerpoint/2010/main" val="3671911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CDADC-A021-E242-6B60-8B69FE6A49E2}"/>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Dose Adjustments</a:t>
            </a:r>
          </a:p>
        </p:txBody>
      </p:sp>
      <p:pic>
        <p:nvPicPr>
          <p:cNvPr id="6" name="Picture 5">
            <a:extLst>
              <a:ext uri="{FF2B5EF4-FFF2-40B4-BE49-F238E27FC236}">
                <a16:creationId xmlns:a16="http://schemas.microsoft.com/office/drawing/2014/main" id="{3E8616F9-BACE-DCB2-CCC5-E6B7F26D06D7}"/>
              </a:ext>
            </a:extLst>
          </p:cNvPr>
          <p:cNvPicPr>
            <a:picLocks noChangeAspect="1"/>
          </p:cNvPicPr>
          <p:nvPr/>
        </p:nvPicPr>
        <p:blipFill>
          <a:blip r:embed="rId2"/>
          <a:stretch>
            <a:fillRect/>
          </a:stretch>
        </p:blipFill>
        <p:spPr>
          <a:xfrm>
            <a:off x="5914245" y="2409064"/>
            <a:ext cx="5828261" cy="3598950"/>
          </a:xfrm>
          <a:prstGeom prst="rect">
            <a:avLst/>
          </a:prstGeom>
        </p:spPr>
      </p:pic>
      <p:pic>
        <p:nvPicPr>
          <p:cNvPr id="5" name="Content Placeholder 4">
            <a:extLst>
              <a:ext uri="{FF2B5EF4-FFF2-40B4-BE49-F238E27FC236}">
                <a16:creationId xmlns:a16="http://schemas.microsoft.com/office/drawing/2014/main" id="{23543550-8C96-9296-6D50-1C19172E53F3}"/>
              </a:ext>
            </a:extLst>
          </p:cNvPr>
          <p:cNvPicPr>
            <a:picLocks noGrp="1" noChangeAspect="1"/>
          </p:cNvPicPr>
          <p:nvPr>
            <p:ph idx="1"/>
          </p:nvPr>
        </p:nvPicPr>
        <p:blipFill>
          <a:blip r:embed="rId3"/>
          <a:stretch>
            <a:fillRect/>
          </a:stretch>
        </p:blipFill>
        <p:spPr>
          <a:xfrm>
            <a:off x="-1" y="2409064"/>
            <a:ext cx="5828261" cy="3598950"/>
          </a:xfrm>
          <a:prstGeom prst="rect">
            <a:avLst/>
          </a:prstGeom>
        </p:spPr>
      </p:pic>
      <p:sp>
        <p:nvSpPr>
          <p:cNvPr id="4" name="Slide Number Placeholder 3">
            <a:extLst>
              <a:ext uri="{FF2B5EF4-FFF2-40B4-BE49-F238E27FC236}">
                <a16:creationId xmlns:a16="http://schemas.microsoft.com/office/drawing/2014/main" id="{21FECE15-1770-7C2B-5AED-CC49C33166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26</a:t>
            </a:fld>
            <a:endParaRPr lang="en-US"/>
          </a:p>
        </p:txBody>
      </p:sp>
      <p:sp>
        <p:nvSpPr>
          <p:cNvPr id="8" name="TextBox 7">
            <a:extLst>
              <a:ext uri="{FF2B5EF4-FFF2-40B4-BE49-F238E27FC236}">
                <a16:creationId xmlns:a16="http://schemas.microsoft.com/office/drawing/2014/main" id="{4F2FF12F-2621-8F2E-22F9-6530D5324FE5}"/>
              </a:ext>
            </a:extLst>
          </p:cNvPr>
          <p:cNvSpPr txBox="1"/>
          <p:nvPr/>
        </p:nvSpPr>
        <p:spPr>
          <a:xfrm>
            <a:off x="350520" y="6191553"/>
            <a:ext cx="6096000" cy="369332"/>
          </a:xfrm>
          <a:prstGeom prst="rect">
            <a:avLst/>
          </a:prstGeom>
          <a:noFill/>
        </p:spPr>
        <p:txBody>
          <a:bodyPr wrap="square">
            <a:spAutoFit/>
          </a:bodyPr>
          <a:lstStyle/>
          <a:p>
            <a:r>
              <a:rPr lang="es-ES" dirty="0"/>
              <a:t># 50, 57, 58, 61 - Reduce </a:t>
            </a:r>
            <a:r>
              <a:rPr lang="es-ES" dirty="0" err="1"/>
              <a:t>dose</a:t>
            </a:r>
            <a:endParaRPr lang="en-US" dirty="0"/>
          </a:p>
        </p:txBody>
      </p:sp>
      <p:sp>
        <p:nvSpPr>
          <p:cNvPr id="10" name="TextBox 9">
            <a:extLst>
              <a:ext uri="{FF2B5EF4-FFF2-40B4-BE49-F238E27FC236}">
                <a16:creationId xmlns:a16="http://schemas.microsoft.com/office/drawing/2014/main" id="{96D8A9B0-F9F4-8490-023F-EFC2E20B74C5}"/>
              </a:ext>
            </a:extLst>
          </p:cNvPr>
          <p:cNvSpPr txBox="1"/>
          <p:nvPr/>
        </p:nvSpPr>
        <p:spPr>
          <a:xfrm>
            <a:off x="6446520" y="6191553"/>
            <a:ext cx="6094476" cy="369332"/>
          </a:xfrm>
          <a:prstGeom prst="rect">
            <a:avLst/>
          </a:prstGeom>
          <a:noFill/>
        </p:spPr>
        <p:txBody>
          <a:bodyPr wrap="square">
            <a:spAutoFit/>
          </a:bodyPr>
          <a:lstStyle/>
          <a:p>
            <a:r>
              <a:rPr lang="en-US" dirty="0"/>
              <a:t># 52, 55, 59 – Increase dose</a:t>
            </a:r>
          </a:p>
        </p:txBody>
      </p:sp>
    </p:spTree>
    <p:extLst>
      <p:ext uri="{BB962C8B-B14F-4D97-AF65-F5344CB8AC3E}">
        <p14:creationId xmlns:p14="http://schemas.microsoft.com/office/powerpoint/2010/main" val="211780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FA89-8E96-F8A1-76F6-1BDC9BC4BD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A7E949-96B5-8E6B-AF52-5571D636F3E0}"/>
              </a:ext>
            </a:extLst>
          </p:cNvPr>
          <p:cNvSpPr>
            <a:spLocks noGrp="1"/>
          </p:cNvSpPr>
          <p:nvPr>
            <p:ph idx="1"/>
          </p:nvPr>
        </p:nvSpPr>
        <p:spPr/>
        <p:txBody>
          <a:bodyPr/>
          <a:lstStyle/>
          <a:p>
            <a:r>
              <a:rPr lang="en-US" dirty="0"/>
              <a:t># Using Interactive Tool</a:t>
            </a:r>
          </a:p>
          <a:p>
            <a:pPr marL="0" indent="0">
              <a:buNone/>
            </a:pPr>
            <a:r>
              <a:rPr lang="en-US" dirty="0"/>
              <a:t>Click [here](bimvptest.shinyapps.io/</a:t>
            </a:r>
            <a:r>
              <a:rPr lang="en-US" dirty="0" err="1"/>
              <a:t>precision_dosing</a:t>
            </a:r>
            <a:r>
              <a:rPr lang="en-US" dirty="0"/>
              <a:t>/) for running interactive tool.</a:t>
            </a:r>
          </a:p>
        </p:txBody>
      </p:sp>
      <p:sp>
        <p:nvSpPr>
          <p:cNvPr id="4" name="Slide Number Placeholder 3">
            <a:extLst>
              <a:ext uri="{FF2B5EF4-FFF2-40B4-BE49-F238E27FC236}">
                <a16:creationId xmlns:a16="http://schemas.microsoft.com/office/drawing/2014/main" id="{0857BAEC-DA53-3739-D1D2-89D88DBECA5E}"/>
              </a:ext>
            </a:extLst>
          </p:cNvPr>
          <p:cNvSpPr>
            <a:spLocks noGrp="1"/>
          </p:cNvSpPr>
          <p:nvPr>
            <p:ph type="sldNum" sz="quarter" idx="12"/>
          </p:nvPr>
        </p:nvSpPr>
        <p:spPr/>
        <p:txBody>
          <a:bodyPr/>
          <a:lstStyle/>
          <a:p>
            <a:fld id="{47435335-5B17-4466-A83E-C464EE81A262}" type="slidenum">
              <a:rPr lang="en-US" smtClean="0"/>
              <a:t>27</a:t>
            </a:fld>
            <a:endParaRPr lang="en-US"/>
          </a:p>
        </p:txBody>
      </p:sp>
    </p:spTree>
    <p:extLst>
      <p:ext uri="{BB962C8B-B14F-4D97-AF65-F5344CB8AC3E}">
        <p14:creationId xmlns:p14="http://schemas.microsoft.com/office/powerpoint/2010/main" val="649395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4F39-3A31-D120-D2BD-C36F3D55B7A6}"/>
              </a:ext>
            </a:extLst>
          </p:cNvPr>
          <p:cNvSpPr>
            <a:spLocks noGrp="1"/>
          </p:cNvSpPr>
          <p:nvPr>
            <p:ph type="title"/>
          </p:nvPr>
        </p:nvSpPr>
        <p:spPr>
          <a:xfrm>
            <a:off x="1959428" y="2430008"/>
            <a:ext cx="8273144" cy="1325563"/>
          </a:xfrm>
        </p:spPr>
        <p:txBody>
          <a:bodyPr>
            <a:noAutofit/>
          </a:bodyPr>
          <a:lstStyle/>
          <a:p>
            <a:r>
              <a:rPr lang="en-US" sz="12000" b="1" dirty="0">
                <a:latin typeface="Buckeye Serif 2 Black" pitchFamily="2" charset="0"/>
                <a:ea typeface="Buckeye Serif 2 Black" pitchFamily="2" charset="0"/>
              </a:rPr>
              <a:t>Questions?</a:t>
            </a:r>
          </a:p>
        </p:txBody>
      </p:sp>
      <p:sp>
        <p:nvSpPr>
          <p:cNvPr id="5" name="Slide Number Placeholder 4">
            <a:extLst>
              <a:ext uri="{FF2B5EF4-FFF2-40B4-BE49-F238E27FC236}">
                <a16:creationId xmlns:a16="http://schemas.microsoft.com/office/drawing/2014/main" id="{7496036C-F5FE-37F5-D8D0-9CC6F858FF73}"/>
              </a:ext>
            </a:extLst>
          </p:cNvPr>
          <p:cNvSpPr>
            <a:spLocks noGrp="1"/>
          </p:cNvSpPr>
          <p:nvPr>
            <p:ph type="sldNum" sz="quarter" idx="12"/>
          </p:nvPr>
        </p:nvSpPr>
        <p:spPr/>
        <p:txBody>
          <a:bodyPr/>
          <a:lstStyle/>
          <a:p>
            <a:fld id="{47435335-5B17-4466-A83E-C464EE81A262}" type="slidenum">
              <a:rPr lang="en-US" smtClean="0"/>
              <a:t>28</a:t>
            </a:fld>
            <a:endParaRPr lang="en-US"/>
          </a:p>
        </p:txBody>
      </p:sp>
      <p:cxnSp>
        <p:nvCxnSpPr>
          <p:cNvPr id="7" name="Straight Connector 6">
            <a:extLst>
              <a:ext uri="{FF2B5EF4-FFF2-40B4-BE49-F238E27FC236}">
                <a16:creationId xmlns:a16="http://schemas.microsoft.com/office/drawing/2014/main" id="{2B6FC611-A1E7-BB54-D5BC-6A950B1A1F6E}"/>
              </a:ext>
            </a:extLst>
          </p:cNvPr>
          <p:cNvCxnSpPr>
            <a:cxnSpLocks/>
          </p:cNvCxnSpPr>
          <p:nvPr/>
        </p:nvCxnSpPr>
        <p:spPr>
          <a:xfrm>
            <a:off x="2219325" y="6531428"/>
            <a:ext cx="8725766"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781A4A9-D014-D465-A386-E0E645F7A32C}"/>
              </a:ext>
            </a:extLst>
          </p:cNvPr>
          <p:cNvCxnSpPr>
            <a:cxnSpLocks/>
          </p:cNvCxnSpPr>
          <p:nvPr/>
        </p:nvCxnSpPr>
        <p:spPr>
          <a:xfrm>
            <a:off x="2082819" y="4018545"/>
            <a:ext cx="4201887" cy="0"/>
          </a:xfrm>
          <a:prstGeom prst="line">
            <a:avLst/>
          </a:prstGeom>
          <a:ln w="76200">
            <a:solidFill>
              <a:srgbClr val="BD1032"/>
            </a:solidFill>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92E8E56A-2AD1-0155-33DE-18FAAF1F7F35}"/>
              </a:ext>
            </a:extLst>
          </p:cNvPr>
          <p:cNvGrpSpPr>
            <a:grpSpLocks noChangeAspect="1"/>
          </p:cNvGrpSpPr>
          <p:nvPr/>
        </p:nvGrpSpPr>
        <p:grpSpPr>
          <a:xfrm>
            <a:off x="0" y="6355148"/>
            <a:ext cx="2350075" cy="320040"/>
            <a:chOff x="270923" y="6284801"/>
            <a:chExt cx="3357250" cy="457200"/>
          </a:xfrm>
        </p:grpSpPr>
        <p:pic>
          <p:nvPicPr>
            <p:cNvPr id="4" name="Picture 3">
              <a:extLst>
                <a:ext uri="{FF2B5EF4-FFF2-40B4-BE49-F238E27FC236}">
                  <a16:creationId xmlns:a16="http://schemas.microsoft.com/office/drawing/2014/main" id="{B41FC395-1CC9-713F-61E8-9B0196029223}"/>
                </a:ext>
              </a:extLst>
            </p:cNvPr>
            <p:cNvPicPr>
              <a:picLocks noChangeAspect="1"/>
            </p:cNvPicPr>
            <p:nvPr/>
          </p:nvPicPr>
          <p:blipFill rotWithShape="1">
            <a:blip r:embed="rId3"/>
            <a:srcRect l="18302" t="-510" b="47844"/>
            <a:stretch/>
          </p:blipFill>
          <p:spPr>
            <a:xfrm>
              <a:off x="270923" y="6321757"/>
              <a:ext cx="744382" cy="420244"/>
            </a:xfrm>
            <a:prstGeom prst="rect">
              <a:avLst/>
            </a:prstGeom>
          </p:spPr>
        </p:pic>
        <p:pic>
          <p:nvPicPr>
            <p:cNvPr id="8" name="Picture 7">
              <a:extLst>
                <a:ext uri="{FF2B5EF4-FFF2-40B4-BE49-F238E27FC236}">
                  <a16:creationId xmlns:a16="http://schemas.microsoft.com/office/drawing/2014/main" id="{E37750ED-D5AB-E5EE-640F-6DE5567675D4}"/>
                </a:ext>
              </a:extLst>
            </p:cNvPr>
            <p:cNvPicPr>
              <a:picLocks noChangeAspect="1"/>
            </p:cNvPicPr>
            <p:nvPr/>
          </p:nvPicPr>
          <p:blipFill rotWithShape="1">
            <a:blip r:embed="rId3"/>
            <a:srcRect t="50997" b="30236"/>
            <a:stretch/>
          </p:blipFill>
          <p:spPr>
            <a:xfrm>
              <a:off x="771477" y="6284801"/>
              <a:ext cx="1516704" cy="249273"/>
            </a:xfrm>
            <a:prstGeom prst="rect">
              <a:avLst/>
            </a:prstGeom>
          </p:spPr>
        </p:pic>
        <p:pic>
          <p:nvPicPr>
            <p:cNvPr id="9" name="Picture 8">
              <a:extLst>
                <a:ext uri="{FF2B5EF4-FFF2-40B4-BE49-F238E27FC236}">
                  <a16:creationId xmlns:a16="http://schemas.microsoft.com/office/drawing/2014/main" id="{99B83B31-9C9B-87F5-A7BE-88E75C379183}"/>
                </a:ext>
              </a:extLst>
            </p:cNvPr>
            <p:cNvPicPr>
              <a:picLocks noChangeAspect="1"/>
            </p:cNvPicPr>
            <p:nvPr/>
          </p:nvPicPr>
          <p:blipFill rotWithShape="1">
            <a:blip r:embed="rId3"/>
            <a:srcRect l="11651" t="68760" b="15388"/>
            <a:stretch/>
          </p:blipFill>
          <p:spPr>
            <a:xfrm>
              <a:off x="2288181" y="6321757"/>
              <a:ext cx="1339992" cy="210549"/>
            </a:xfrm>
            <a:prstGeom prst="rect">
              <a:avLst/>
            </a:prstGeom>
          </p:spPr>
        </p:pic>
        <p:cxnSp>
          <p:nvCxnSpPr>
            <p:cNvPr id="12" name="Straight Connector 11">
              <a:extLst>
                <a:ext uri="{FF2B5EF4-FFF2-40B4-BE49-F238E27FC236}">
                  <a16:creationId xmlns:a16="http://schemas.microsoft.com/office/drawing/2014/main" id="{2C0F6390-D305-7812-D55A-5897A6723AD6}"/>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4470F5E-F1B5-18B5-573E-F535F2CCA573}"/>
                </a:ext>
              </a:extLst>
            </p:cNvPr>
            <p:cNvPicPr>
              <a:picLocks noChangeAspect="1"/>
            </p:cNvPicPr>
            <p:nvPr/>
          </p:nvPicPr>
          <p:blipFill rotWithShape="1">
            <a:blip r:embed="rId3"/>
            <a:srcRect t="90347"/>
            <a:stretch/>
          </p:blipFill>
          <p:spPr>
            <a:xfrm>
              <a:off x="826179" y="6560590"/>
              <a:ext cx="1516704" cy="128224"/>
            </a:xfrm>
            <a:prstGeom prst="rect">
              <a:avLst/>
            </a:prstGeom>
          </p:spPr>
        </p:pic>
      </p:grpSp>
    </p:spTree>
    <p:extLst>
      <p:ext uri="{BB962C8B-B14F-4D97-AF65-F5344CB8AC3E}">
        <p14:creationId xmlns:p14="http://schemas.microsoft.com/office/powerpoint/2010/main" val="2095538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t="20000" r="30000" b="20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9C5C92D-34F5-BC5A-87DA-729A0DD3E2A6}"/>
              </a:ext>
            </a:extLst>
          </p:cNvPr>
          <p:cNvSpPr>
            <a:spLocks noGrp="1"/>
          </p:cNvSpPr>
          <p:nvPr>
            <p:ph type="sldNum" sz="quarter" idx="12"/>
          </p:nvPr>
        </p:nvSpPr>
        <p:spPr/>
        <p:txBody>
          <a:bodyPr/>
          <a:lstStyle/>
          <a:p>
            <a:fld id="{47435335-5B17-4466-A83E-C464EE81A262}" type="slidenum">
              <a:rPr lang="en-US" smtClean="0"/>
              <a:t>29</a:t>
            </a:fld>
            <a:endParaRPr lang="en-US"/>
          </a:p>
        </p:txBody>
      </p:sp>
    </p:spTree>
    <p:extLst>
      <p:ext uri="{BB962C8B-B14F-4D97-AF65-F5344CB8AC3E}">
        <p14:creationId xmlns:p14="http://schemas.microsoft.com/office/powerpoint/2010/main" val="237192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A7139-3114-8EB1-DFF6-9E533102B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876F5-32F3-4776-B3F5-FEDF5CDA3D64}"/>
              </a:ext>
            </a:extLst>
          </p:cNvPr>
          <p:cNvSpPr>
            <a:spLocks noGrp="1"/>
          </p:cNvSpPr>
          <p:nvPr>
            <p:ph type="title"/>
          </p:nvPr>
        </p:nvSpPr>
        <p:spPr>
          <a:xfrm>
            <a:off x="838200" y="0"/>
            <a:ext cx="10515600" cy="1325563"/>
          </a:xfrm>
        </p:spPr>
        <p:txBody>
          <a:bodyPr/>
          <a:lstStyle/>
          <a:p>
            <a:r>
              <a:rPr lang="en-US" dirty="0"/>
              <a:t>Materials</a:t>
            </a:r>
          </a:p>
        </p:txBody>
      </p:sp>
      <p:sp>
        <p:nvSpPr>
          <p:cNvPr id="3" name="Content Placeholder 2">
            <a:extLst>
              <a:ext uri="{FF2B5EF4-FFF2-40B4-BE49-F238E27FC236}">
                <a16:creationId xmlns:a16="http://schemas.microsoft.com/office/drawing/2014/main" id="{50134684-2CDC-2D72-CD06-9A96E3860F35}"/>
              </a:ext>
            </a:extLst>
          </p:cNvPr>
          <p:cNvSpPr>
            <a:spLocks noGrp="1"/>
          </p:cNvSpPr>
          <p:nvPr>
            <p:ph idx="1"/>
          </p:nvPr>
        </p:nvSpPr>
        <p:spPr>
          <a:xfrm>
            <a:off x="838199" y="1325563"/>
            <a:ext cx="10909419" cy="5263244"/>
          </a:xfrm>
        </p:spPr>
        <p:txBody>
          <a:bodyPr>
            <a:normAutofit/>
          </a:bodyPr>
          <a:lstStyle/>
          <a:p>
            <a:pPr marL="0" indent="0">
              <a:buNone/>
            </a:pPr>
            <a:r>
              <a:rPr lang="en-US" dirty="0"/>
              <a:t>Use this link for now: </a:t>
            </a:r>
            <a:r>
              <a:rPr lang="en-US" dirty="0">
                <a:hlinkClick r:id="rId2" tooltip="https://posit.cloud/content/10469544"/>
              </a:rPr>
              <a:t>https://posit.cloud/content</a:t>
            </a:r>
            <a:r>
              <a:rPr lang="en-US">
                <a:hlinkClick r:id="rId2" tooltip="https://posit.cloud/content/10469544"/>
              </a:rPr>
              <a:t>/10469544</a:t>
            </a:r>
            <a:endParaRPr lang="en-US" dirty="0"/>
          </a:p>
          <a:p>
            <a:pPr marL="0" indent="0">
              <a:buNone/>
            </a:pPr>
            <a:endParaRPr lang="en-US" dirty="0"/>
          </a:p>
          <a:p>
            <a:pPr marL="0" indent="0" fontAlgn="base">
              <a:buNone/>
            </a:pPr>
            <a:r>
              <a:rPr lang="en-US" dirty="0"/>
              <a:t>You can download a copy here: </a:t>
            </a:r>
            <a:r>
              <a:rPr lang="en-US" dirty="0">
                <a:hlinkClick r:id="rId3" tooltip="https://github.com/JinQue97/2025-CaBi-DS-Camp"/>
              </a:rPr>
              <a:t>https://github.com/JinQue97/2025-CaBi-DS-Camp</a:t>
            </a:r>
            <a:endParaRPr lang="en-US" dirty="0"/>
          </a:p>
          <a:p>
            <a:pPr marL="0" indent="0" fontAlgn="base">
              <a:buNone/>
            </a:pPr>
            <a:br>
              <a:rPr lang="en-US" dirty="0"/>
            </a:br>
            <a:endParaRPr lang="en-US" dirty="0"/>
          </a:p>
          <a:p>
            <a:pPr marL="0" indent="0">
              <a:buNone/>
            </a:pPr>
            <a:endParaRPr lang="en-US" dirty="0"/>
          </a:p>
        </p:txBody>
      </p:sp>
      <p:pic>
        <p:nvPicPr>
          <p:cNvPr id="8" name="Picture 7">
            <a:extLst>
              <a:ext uri="{FF2B5EF4-FFF2-40B4-BE49-F238E27FC236}">
                <a16:creationId xmlns:a16="http://schemas.microsoft.com/office/drawing/2014/main" id="{9C00BA41-0897-3AD7-BC87-FC741DE4F10E}"/>
              </a:ext>
            </a:extLst>
          </p:cNvPr>
          <p:cNvPicPr>
            <a:picLocks noChangeAspect="1"/>
          </p:cNvPicPr>
          <p:nvPr/>
        </p:nvPicPr>
        <p:blipFill>
          <a:blip r:embed="rId4"/>
          <a:stretch>
            <a:fillRect/>
          </a:stretch>
        </p:blipFill>
        <p:spPr>
          <a:xfrm>
            <a:off x="838198" y="3317905"/>
            <a:ext cx="6529700" cy="3408639"/>
          </a:xfrm>
          <a:prstGeom prst="rect">
            <a:avLst/>
          </a:prstGeom>
        </p:spPr>
      </p:pic>
    </p:spTree>
    <p:extLst>
      <p:ext uri="{BB962C8B-B14F-4D97-AF65-F5344CB8AC3E}">
        <p14:creationId xmlns:p14="http://schemas.microsoft.com/office/powerpoint/2010/main" val="282091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2E52CAAB-ADA3-5AB8-6EFE-840B1AE675A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4</a:t>
            </a:fld>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27F32A2-BF62-949A-9594-E45A63AAEDEE}"/>
              </a:ext>
            </a:extLst>
          </p:cNvPr>
          <p:cNvPicPr>
            <a:picLocks noGrp="1" noChangeAspect="1"/>
          </p:cNvPicPr>
          <p:nvPr>
            <p:ph idx="1"/>
          </p:nvPr>
        </p:nvPicPr>
        <p:blipFill>
          <a:blip r:embed="rId3"/>
          <a:stretch>
            <a:fillRect/>
          </a:stretch>
        </p:blipFill>
        <p:spPr>
          <a:xfrm>
            <a:off x="4440439" y="740418"/>
            <a:ext cx="7331903" cy="4399141"/>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F00D86-CC33-A9AC-EF8B-CD5602940F07}"/>
              </a:ext>
            </a:extLst>
          </p:cNvPr>
          <p:cNvSpPr txBox="1"/>
          <p:nvPr/>
        </p:nvSpPr>
        <p:spPr>
          <a:xfrm>
            <a:off x="1976265" y="5139559"/>
            <a:ext cx="7799493" cy="523220"/>
          </a:xfrm>
          <a:prstGeom prst="rect">
            <a:avLst/>
          </a:prstGeom>
          <a:noFill/>
        </p:spPr>
        <p:txBody>
          <a:bodyPr wrap="square" rtlCol="0">
            <a:spAutoFit/>
          </a:bodyPr>
          <a:lstStyle/>
          <a:p>
            <a:r>
              <a:rPr lang="en-US" sz="2800" dirty="0">
                <a:solidFill>
                  <a:srgbClr val="FF0000"/>
                </a:solidFill>
              </a:rPr>
              <a:t>What are we trying to achieve with these models?</a:t>
            </a:r>
          </a:p>
        </p:txBody>
      </p:sp>
    </p:spTree>
    <p:extLst>
      <p:ext uri="{BB962C8B-B14F-4D97-AF65-F5344CB8AC3E}">
        <p14:creationId xmlns:p14="http://schemas.microsoft.com/office/powerpoint/2010/main" val="11325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09290-89FF-DE03-EE89-EFCA3565A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6C6EC-72F6-DF2A-36C5-530E4D7374A2}"/>
              </a:ext>
            </a:extLst>
          </p:cNvPr>
          <p:cNvSpPr>
            <a:spLocks noGrp="1"/>
          </p:cNvSpPr>
          <p:nvPr>
            <p:ph type="title"/>
          </p:nvPr>
        </p:nvSpPr>
        <p:spPr>
          <a:xfrm>
            <a:off x="838199" y="-5392"/>
            <a:ext cx="11353800" cy="1325563"/>
          </a:xfrm>
        </p:spPr>
        <p:txBody>
          <a:bodyPr>
            <a:normAutofit/>
          </a:bodyPr>
          <a:lstStyle/>
          <a:p>
            <a:r>
              <a:rPr lang="en-US" sz="4000" b="1" dirty="0">
                <a:ea typeface="Buckeye Serif 2 Black" pitchFamily="2" charset="0"/>
              </a:rPr>
              <a:t>Individualized Medicine</a:t>
            </a:r>
          </a:p>
        </p:txBody>
      </p:sp>
      <p:sp>
        <p:nvSpPr>
          <p:cNvPr id="5" name="Slide Number Placeholder 4">
            <a:extLst>
              <a:ext uri="{FF2B5EF4-FFF2-40B4-BE49-F238E27FC236}">
                <a16:creationId xmlns:a16="http://schemas.microsoft.com/office/drawing/2014/main" id="{02BC16D6-3AC7-7360-6669-FDC5C7ECB6D6}"/>
              </a:ext>
            </a:extLst>
          </p:cNvPr>
          <p:cNvSpPr>
            <a:spLocks noGrp="1"/>
          </p:cNvSpPr>
          <p:nvPr>
            <p:ph type="sldNum" sz="quarter" idx="12"/>
          </p:nvPr>
        </p:nvSpPr>
        <p:spPr/>
        <p:txBody>
          <a:bodyPr/>
          <a:lstStyle/>
          <a:p>
            <a:fld id="{47435335-5B17-4466-A83E-C464EE81A262}" type="slidenum">
              <a:rPr lang="en-US" smtClean="0"/>
              <a:t>5</a:t>
            </a:fld>
            <a:endParaRPr lang="en-US"/>
          </a:p>
        </p:txBody>
      </p:sp>
      <p:cxnSp>
        <p:nvCxnSpPr>
          <p:cNvPr id="7" name="Straight Connector 6">
            <a:extLst>
              <a:ext uri="{FF2B5EF4-FFF2-40B4-BE49-F238E27FC236}">
                <a16:creationId xmlns:a16="http://schemas.microsoft.com/office/drawing/2014/main" id="{5FA1E915-7B68-04B2-8482-A3A5170BB664}"/>
              </a:ext>
            </a:extLst>
          </p:cNvPr>
          <p:cNvCxnSpPr>
            <a:cxnSpLocks/>
          </p:cNvCxnSpPr>
          <p:nvPr/>
        </p:nvCxnSpPr>
        <p:spPr>
          <a:xfrm>
            <a:off x="2219325" y="6531428"/>
            <a:ext cx="8725766"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04E1138-3B19-A5AA-D869-F01DC2E38563}"/>
              </a:ext>
            </a:extLst>
          </p:cNvPr>
          <p:cNvCxnSpPr/>
          <p:nvPr/>
        </p:nvCxnSpPr>
        <p:spPr>
          <a:xfrm>
            <a:off x="838199" y="992316"/>
            <a:ext cx="2182092" cy="0"/>
          </a:xfrm>
          <a:prstGeom prst="line">
            <a:avLst/>
          </a:prstGeom>
          <a:ln w="38100">
            <a:solidFill>
              <a:srgbClr val="BD1032"/>
            </a:solidFill>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28B5F1CE-E7EE-22F1-B6BB-8CB6D13522B9}"/>
              </a:ext>
            </a:extLst>
          </p:cNvPr>
          <p:cNvGrpSpPr>
            <a:grpSpLocks noChangeAspect="1"/>
          </p:cNvGrpSpPr>
          <p:nvPr/>
        </p:nvGrpSpPr>
        <p:grpSpPr>
          <a:xfrm>
            <a:off x="0" y="6355148"/>
            <a:ext cx="2350075" cy="320040"/>
            <a:chOff x="270923" y="6284801"/>
            <a:chExt cx="3357250" cy="457200"/>
          </a:xfrm>
        </p:grpSpPr>
        <p:pic>
          <p:nvPicPr>
            <p:cNvPr id="4" name="Picture 3">
              <a:extLst>
                <a:ext uri="{FF2B5EF4-FFF2-40B4-BE49-F238E27FC236}">
                  <a16:creationId xmlns:a16="http://schemas.microsoft.com/office/drawing/2014/main" id="{D68EDF4C-F0BA-4AE5-9E25-22F78B80FD1C}"/>
                </a:ext>
              </a:extLst>
            </p:cNvPr>
            <p:cNvPicPr>
              <a:picLocks noChangeAspect="1"/>
            </p:cNvPicPr>
            <p:nvPr/>
          </p:nvPicPr>
          <p:blipFill rotWithShape="1">
            <a:blip r:embed="rId3"/>
            <a:srcRect l="18302" t="-510" b="47844"/>
            <a:stretch/>
          </p:blipFill>
          <p:spPr>
            <a:xfrm>
              <a:off x="270923" y="6321757"/>
              <a:ext cx="744382" cy="420244"/>
            </a:xfrm>
            <a:prstGeom prst="rect">
              <a:avLst/>
            </a:prstGeom>
          </p:spPr>
        </p:pic>
        <p:pic>
          <p:nvPicPr>
            <p:cNvPr id="8" name="Picture 7">
              <a:extLst>
                <a:ext uri="{FF2B5EF4-FFF2-40B4-BE49-F238E27FC236}">
                  <a16:creationId xmlns:a16="http://schemas.microsoft.com/office/drawing/2014/main" id="{E3F50EFA-FC77-2255-D779-F65BC511E74E}"/>
                </a:ext>
              </a:extLst>
            </p:cNvPr>
            <p:cNvPicPr>
              <a:picLocks noChangeAspect="1"/>
            </p:cNvPicPr>
            <p:nvPr/>
          </p:nvPicPr>
          <p:blipFill rotWithShape="1">
            <a:blip r:embed="rId3"/>
            <a:srcRect t="50997" b="30236"/>
            <a:stretch/>
          </p:blipFill>
          <p:spPr>
            <a:xfrm>
              <a:off x="771477" y="6284801"/>
              <a:ext cx="1516704" cy="249273"/>
            </a:xfrm>
            <a:prstGeom prst="rect">
              <a:avLst/>
            </a:prstGeom>
          </p:spPr>
        </p:pic>
        <p:pic>
          <p:nvPicPr>
            <p:cNvPr id="9" name="Picture 8">
              <a:extLst>
                <a:ext uri="{FF2B5EF4-FFF2-40B4-BE49-F238E27FC236}">
                  <a16:creationId xmlns:a16="http://schemas.microsoft.com/office/drawing/2014/main" id="{4FC0C45E-F1D2-38E1-538E-0C448952A38E}"/>
                </a:ext>
              </a:extLst>
            </p:cNvPr>
            <p:cNvPicPr>
              <a:picLocks noChangeAspect="1"/>
            </p:cNvPicPr>
            <p:nvPr/>
          </p:nvPicPr>
          <p:blipFill rotWithShape="1">
            <a:blip r:embed="rId3"/>
            <a:srcRect l="11651" t="68760" b="15388"/>
            <a:stretch/>
          </p:blipFill>
          <p:spPr>
            <a:xfrm>
              <a:off x="2288181" y="6321757"/>
              <a:ext cx="1339992" cy="210549"/>
            </a:xfrm>
            <a:prstGeom prst="rect">
              <a:avLst/>
            </a:prstGeom>
          </p:spPr>
        </p:pic>
        <p:cxnSp>
          <p:nvCxnSpPr>
            <p:cNvPr id="12" name="Straight Connector 11">
              <a:extLst>
                <a:ext uri="{FF2B5EF4-FFF2-40B4-BE49-F238E27FC236}">
                  <a16:creationId xmlns:a16="http://schemas.microsoft.com/office/drawing/2014/main" id="{845C0333-39AE-A533-DE1E-1AC9DFB4B313}"/>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1A72E17-4339-451C-446C-C0DFD0482EFE}"/>
                </a:ext>
              </a:extLst>
            </p:cNvPr>
            <p:cNvPicPr>
              <a:picLocks noChangeAspect="1"/>
            </p:cNvPicPr>
            <p:nvPr/>
          </p:nvPicPr>
          <p:blipFill rotWithShape="1">
            <a:blip r:embed="rId3"/>
            <a:srcRect t="90347"/>
            <a:stretch/>
          </p:blipFill>
          <p:spPr>
            <a:xfrm>
              <a:off x="826179" y="6560590"/>
              <a:ext cx="1516704" cy="128224"/>
            </a:xfrm>
            <a:prstGeom prst="rect">
              <a:avLst/>
            </a:prstGeom>
          </p:spPr>
        </p:pic>
      </p:grpSp>
      <p:sp>
        <p:nvSpPr>
          <p:cNvPr id="15" name="Content Placeholder 15">
            <a:extLst>
              <a:ext uri="{FF2B5EF4-FFF2-40B4-BE49-F238E27FC236}">
                <a16:creationId xmlns:a16="http://schemas.microsoft.com/office/drawing/2014/main" id="{70DA9EBB-C105-855C-5178-6E920942EA32}"/>
              </a:ext>
            </a:extLst>
          </p:cNvPr>
          <p:cNvSpPr txBox="1">
            <a:spLocks/>
          </p:cNvSpPr>
          <p:nvPr/>
        </p:nvSpPr>
        <p:spPr>
          <a:xfrm>
            <a:off x="350388" y="1741713"/>
            <a:ext cx="4657041" cy="361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Literature informs models</a:t>
            </a:r>
          </a:p>
          <a:p>
            <a:pPr marL="0" indent="0">
              <a:buNone/>
            </a:pPr>
            <a:r>
              <a:rPr lang="en-US" dirty="0"/>
              <a:t>Models inform trials</a:t>
            </a:r>
          </a:p>
          <a:p>
            <a:pPr marL="0" indent="0">
              <a:buNone/>
            </a:pPr>
            <a:r>
              <a:rPr lang="en-US" dirty="0"/>
              <a:t>Trials inform models</a:t>
            </a:r>
          </a:p>
          <a:p>
            <a:pPr marL="0" indent="0">
              <a:buNone/>
            </a:pPr>
            <a:r>
              <a:rPr lang="en-US" dirty="0"/>
              <a:t>Models inform patient optimized dose</a:t>
            </a:r>
          </a:p>
          <a:p>
            <a:endParaRPr lang="en-US" dirty="0"/>
          </a:p>
        </p:txBody>
      </p:sp>
      <p:pic>
        <p:nvPicPr>
          <p:cNvPr id="3074" name="Picture 2" descr="A general framework for model-based individualized dosing of chemotherapeutic drugs.&#10;Pharmacokinetic and pharmacodynamic models are formulated based on underlying physiology. With extensive data from a large cohort of patients, a population model is formulated based on the Bayesian approach. A few measurements from a new patient, collected at optimal time points, enables the adaptation of the population model to an individual behavior. Patient models are used to optimize the dose based on model predictive control to maintain the drug concentration within the therapeutic window. In this work, only pharmacokinetic aspects of 6-MP are considered.">
            <a:extLst>
              <a:ext uri="{FF2B5EF4-FFF2-40B4-BE49-F238E27FC236}">
                <a16:creationId xmlns:a16="http://schemas.microsoft.com/office/drawing/2014/main" id="{5F0DF8F2-142D-BB46-53DD-0820D728E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500" y="1117368"/>
            <a:ext cx="5892078" cy="533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42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618F-8536-D287-C586-A81E4587959A}"/>
              </a:ext>
            </a:extLst>
          </p:cNvPr>
          <p:cNvSpPr>
            <a:spLocks noGrp="1"/>
          </p:cNvSpPr>
          <p:nvPr>
            <p:ph type="title"/>
          </p:nvPr>
        </p:nvSpPr>
        <p:spPr>
          <a:xfrm>
            <a:off x="1270819" y="232156"/>
            <a:ext cx="10515600" cy="1325563"/>
          </a:xfrm>
        </p:spPr>
        <p:txBody>
          <a:bodyPr/>
          <a:lstStyle/>
          <a:p>
            <a:r>
              <a:rPr lang="en-US" b="1" dirty="0"/>
              <a:t>New Drug: </a:t>
            </a:r>
            <a:r>
              <a:rPr lang="en-US" sz="4400" b="1" dirty="0"/>
              <a:t>KRT-232 aka </a:t>
            </a:r>
            <a:r>
              <a:rPr lang="en-US" sz="4400" b="1" dirty="0" err="1"/>
              <a:t>Navtemadlin</a:t>
            </a:r>
            <a:br>
              <a:rPr lang="en-US" sz="4400" dirty="0"/>
            </a:br>
            <a:endParaRPr lang="en-US" dirty="0"/>
          </a:p>
        </p:txBody>
      </p:sp>
      <p:sp>
        <p:nvSpPr>
          <p:cNvPr id="3" name="Content Placeholder 2">
            <a:extLst>
              <a:ext uri="{FF2B5EF4-FFF2-40B4-BE49-F238E27FC236}">
                <a16:creationId xmlns:a16="http://schemas.microsoft.com/office/drawing/2014/main" id="{1663DFF7-9279-AF43-337A-B1EAED9A842D}"/>
              </a:ext>
            </a:extLst>
          </p:cNvPr>
          <p:cNvSpPr>
            <a:spLocks noGrp="1"/>
          </p:cNvSpPr>
          <p:nvPr>
            <p:ph idx="1"/>
          </p:nvPr>
        </p:nvSpPr>
        <p:spPr/>
        <p:txBody>
          <a:bodyPr/>
          <a:lstStyle/>
          <a:p>
            <a:pPr marL="0" indent="0">
              <a:buNone/>
            </a:pPr>
            <a:endParaRPr lang="en-US" sz="2800" dirty="0"/>
          </a:p>
        </p:txBody>
      </p:sp>
      <p:sp>
        <p:nvSpPr>
          <p:cNvPr id="4" name="Slide Number Placeholder 3">
            <a:extLst>
              <a:ext uri="{FF2B5EF4-FFF2-40B4-BE49-F238E27FC236}">
                <a16:creationId xmlns:a16="http://schemas.microsoft.com/office/drawing/2014/main" id="{B06F82DC-A93C-87DE-315E-D904FADD06ED}"/>
              </a:ext>
            </a:extLst>
          </p:cNvPr>
          <p:cNvSpPr>
            <a:spLocks noGrp="1"/>
          </p:cNvSpPr>
          <p:nvPr>
            <p:ph type="sldNum" sz="quarter" idx="12"/>
          </p:nvPr>
        </p:nvSpPr>
        <p:spPr/>
        <p:txBody>
          <a:bodyPr/>
          <a:lstStyle/>
          <a:p>
            <a:fld id="{47435335-5B17-4466-A83E-C464EE81A262}" type="slidenum">
              <a:rPr lang="en-US" smtClean="0"/>
              <a:t>6</a:t>
            </a:fld>
            <a:endParaRPr lang="en-US"/>
          </a:p>
        </p:txBody>
      </p:sp>
      <p:pic>
        <p:nvPicPr>
          <p:cNvPr id="7" name="Picture 6">
            <a:extLst>
              <a:ext uri="{FF2B5EF4-FFF2-40B4-BE49-F238E27FC236}">
                <a16:creationId xmlns:a16="http://schemas.microsoft.com/office/drawing/2014/main" id="{0BFA7D10-C44D-23A4-7EBB-3C06F185C54A}"/>
              </a:ext>
            </a:extLst>
          </p:cNvPr>
          <p:cNvPicPr>
            <a:picLocks noChangeAspect="1"/>
          </p:cNvPicPr>
          <p:nvPr/>
        </p:nvPicPr>
        <p:blipFill>
          <a:blip r:embed="rId2"/>
          <a:stretch>
            <a:fillRect/>
          </a:stretch>
        </p:blipFill>
        <p:spPr>
          <a:xfrm>
            <a:off x="1748913" y="1204174"/>
            <a:ext cx="8132506" cy="5421670"/>
          </a:xfrm>
          <a:prstGeom prst="rect">
            <a:avLst/>
          </a:prstGeom>
        </p:spPr>
      </p:pic>
      <p:sp>
        <p:nvSpPr>
          <p:cNvPr id="8" name="Rectangle 7">
            <a:extLst>
              <a:ext uri="{FF2B5EF4-FFF2-40B4-BE49-F238E27FC236}">
                <a16:creationId xmlns:a16="http://schemas.microsoft.com/office/drawing/2014/main" id="{D0C8D6E7-91A5-9633-320F-7C42D3549703}"/>
              </a:ext>
            </a:extLst>
          </p:cNvPr>
          <p:cNvSpPr/>
          <p:nvPr/>
        </p:nvSpPr>
        <p:spPr>
          <a:xfrm>
            <a:off x="4379656" y="973394"/>
            <a:ext cx="2871019" cy="56524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8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8BE61F-57B9-7C5A-CF24-08E624487908}"/>
              </a:ext>
            </a:extLst>
          </p:cNvPr>
          <p:cNvPicPr>
            <a:picLocks noChangeAspect="1"/>
          </p:cNvPicPr>
          <p:nvPr/>
        </p:nvPicPr>
        <p:blipFill>
          <a:blip r:embed="rId2"/>
          <a:stretch>
            <a:fillRect/>
          </a:stretch>
        </p:blipFill>
        <p:spPr>
          <a:xfrm>
            <a:off x="1475014" y="419100"/>
            <a:ext cx="9029700" cy="6019800"/>
          </a:xfrm>
          <a:prstGeom prst="rect">
            <a:avLst/>
          </a:prstGeom>
        </p:spPr>
      </p:pic>
      <p:sp>
        <p:nvSpPr>
          <p:cNvPr id="2" name="Title 1">
            <a:extLst>
              <a:ext uri="{FF2B5EF4-FFF2-40B4-BE49-F238E27FC236}">
                <a16:creationId xmlns:a16="http://schemas.microsoft.com/office/drawing/2014/main" id="{98A16D66-62C4-91E3-322B-C1B97726835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endParaRPr lang="en-US" sz="5200" b="1" kern="1200" dirty="0">
              <a:solidFill>
                <a:schemeClr val="tx1"/>
              </a:solidFill>
              <a:latin typeface="+mj-lt"/>
              <a:ea typeface="+mj-ea"/>
              <a:cs typeface="+mj-cs"/>
            </a:endParaRPr>
          </a:p>
        </p:txBody>
      </p:sp>
      <p:pic>
        <p:nvPicPr>
          <p:cNvPr id="6" name="Content Placeholder 5">
            <a:extLst>
              <a:ext uri="{FF2B5EF4-FFF2-40B4-BE49-F238E27FC236}">
                <a16:creationId xmlns:a16="http://schemas.microsoft.com/office/drawing/2014/main" id="{852A9BBB-D75B-0EEF-B95C-AF014E05F82E}"/>
              </a:ext>
            </a:extLst>
          </p:cNvPr>
          <p:cNvPicPr>
            <a:picLocks noGrp="1" noChangeAspect="1"/>
          </p:cNvPicPr>
          <p:nvPr>
            <p:ph idx="1"/>
          </p:nvPr>
        </p:nvPicPr>
        <p:blipFill>
          <a:blip r:embed="rId3"/>
          <a:srcRect t="2734" r="-2" b="7583"/>
          <a:stretch>
            <a:fillRect/>
          </a:stretch>
        </p:blipFill>
        <p:spPr>
          <a:xfrm>
            <a:off x="1717050" y="585384"/>
            <a:ext cx="8405009" cy="5634441"/>
          </a:xfrm>
          <a:prstGeom prst="rect">
            <a:avLst/>
          </a:prstGeom>
        </p:spPr>
      </p:pic>
      <p:sp>
        <p:nvSpPr>
          <p:cNvPr id="4" name="Slide Number Placeholder 3">
            <a:extLst>
              <a:ext uri="{FF2B5EF4-FFF2-40B4-BE49-F238E27FC236}">
                <a16:creationId xmlns:a16="http://schemas.microsoft.com/office/drawing/2014/main" id="{D9CC9836-B7C5-1EBE-A7A3-F140D3D7BA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7435335-5B17-4466-A83E-C464EE81A262}" type="slidenum">
              <a:rPr lang="en-US" smtClean="0"/>
              <a:pPr>
                <a:spcAft>
                  <a:spcPts val="600"/>
                </a:spcAft>
              </a:pPr>
              <a:t>7</a:t>
            </a:fld>
            <a:endParaRPr lang="en-US"/>
          </a:p>
        </p:txBody>
      </p:sp>
    </p:spTree>
    <p:extLst>
      <p:ext uri="{BB962C8B-B14F-4D97-AF65-F5344CB8AC3E}">
        <p14:creationId xmlns:p14="http://schemas.microsoft.com/office/powerpoint/2010/main" val="166140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3137D-2FB8-CCF1-AAFB-6BE4EB474AFF}"/>
              </a:ext>
            </a:extLst>
          </p:cNvPr>
          <p:cNvSpPr>
            <a:spLocks noGrp="1"/>
          </p:cNvSpPr>
          <p:nvPr>
            <p:ph type="title"/>
          </p:nvPr>
        </p:nvSpPr>
        <p:spPr>
          <a:xfrm>
            <a:off x="612648" y="548640"/>
            <a:ext cx="10945037" cy="1133856"/>
          </a:xfrm>
        </p:spPr>
        <p:txBody>
          <a:bodyPr anchor="t">
            <a:normAutofit/>
          </a:bodyPr>
          <a:lstStyle/>
          <a:p>
            <a:pPr algn="ctr"/>
            <a:r>
              <a:rPr lang="en-US" b="1" dirty="0"/>
              <a:t>PHARMACODYNAMICS</a:t>
            </a:r>
          </a:p>
        </p:txBody>
      </p:sp>
      <p:sp>
        <p:nvSpPr>
          <p:cNvPr id="4" name="Slide Number Placeholder 3">
            <a:extLst>
              <a:ext uri="{FF2B5EF4-FFF2-40B4-BE49-F238E27FC236}">
                <a16:creationId xmlns:a16="http://schemas.microsoft.com/office/drawing/2014/main" id="{176406B7-1A10-3CD9-37A4-969A864780FB}"/>
              </a:ext>
            </a:extLst>
          </p:cNvPr>
          <p:cNvSpPr>
            <a:spLocks noGrp="1"/>
          </p:cNvSpPr>
          <p:nvPr>
            <p:ph type="sldNum" sz="quarter" idx="12"/>
          </p:nvPr>
        </p:nvSpPr>
        <p:spPr>
          <a:xfrm>
            <a:off x="11632162" y="6453002"/>
            <a:ext cx="429207" cy="365125"/>
          </a:xfrm>
        </p:spPr>
        <p:txBody>
          <a:bodyPr>
            <a:normAutofit/>
          </a:bodyPr>
          <a:lstStyle/>
          <a:p>
            <a:pPr>
              <a:spcAft>
                <a:spcPts val="600"/>
              </a:spcAft>
            </a:pPr>
            <a:fld id="{47435335-5B17-4466-A83E-C464EE81A262}" type="slidenum">
              <a:rPr lang="en-US" smtClean="0"/>
              <a:pPr>
                <a:spcAft>
                  <a:spcPts val="600"/>
                </a:spcAft>
              </a:pPr>
              <a:t>8</a:t>
            </a:fld>
            <a:endParaRPr lang="en-US"/>
          </a:p>
        </p:txBody>
      </p:sp>
      <p:graphicFrame>
        <p:nvGraphicFramePr>
          <p:cNvPr id="19" name="Content Placeholder 6">
            <a:extLst>
              <a:ext uri="{FF2B5EF4-FFF2-40B4-BE49-F238E27FC236}">
                <a16:creationId xmlns:a16="http://schemas.microsoft.com/office/drawing/2014/main" id="{A97C391B-5A57-C6EF-B7B9-5F23B8E453E3}"/>
              </a:ext>
            </a:extLst>
          </p:cNvPr>
          <p:cNvGraphicFramePr>
            <a:graphicFrameLocks noGrp="1"/>
          </p:cNvGraphicFramePr>
          <p:nvPr>
            <p:ph idx="1"/>
            <p:extLst>
              <p:ext uri="{D42A27DB-BD31-4B8C-83A1-F6EECF244321}">
                <p14:modId xmlns:p14="http://schemas.microsoft.com/office/powerpoint/2010/main" val="926309697"/>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900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4F39-3A31-D120-D2BD-C36F3D55B7A6}"/>
              </a:ext>
            </a:extLst>
          </p:cNvPr>
          <p:cNvSpPr>
            <a:spLocks noGrp="1"/>
          </p:cNvSpPr>
          <p:nvPr>
            <p:ph type="title"/>
          </p:nvPr>
        </p:nvSpPr>
        <p:spPr>
          <a:xfrm>
            <a:off x="838200" y="0"/>
            <a:ext cx="10515600" cy="1325563"/>
          </a:xfrm>
        </p:spPr>
        <p:txBody>
          <a:bodyPr>
            <a:normAutofit/>
          </a:bodyPr>
          <a:lstStyle/>
          <a:p>
            <a:endParaRPr lang="en-US" sz="4000" b="1" dirty="0">
              <a:latin typeface="Buckeye Serif 2 Black" pitchFamily="2" charset="0"/>
              <a:ea typeface="Buckeye Serif 2 Black" pitchFamily="2" charset="0"/>
            </a:endParaRPr>
          </a:p>
        </p:txBody>
      </p:sp>
      <p:sp>
        <p:nvSpPr>
          <p:cNvPr id="5" name="Slide Number Placeholder 4">
            <a:extLst>
              <a:ext uri="{FF2B5EF4-FFF2-40B4-BE49-F238E27FC236}">
                <a16:creationId xmlns:a16="http://schemas.microsoft.com/office/drawing/2014/main" id="{7496036C-F5FE-37F5-D8D0-9CC6F858FF73}"/>
              </a:ext>
            </a:extLst>
          </p:cNvPr>
          <p:cNvSpPr>
            <a:spLocks noGrp="1"/>
          </p:cNvSpPr>
          <p:nvPr>
            <p:ph type="sldNum" sz="quarter" idx="12"/>
          </p:nvPr>
        </p:nvSpPr>
        <p:spPr/>
        <p:txBody>
          <a:bodyPr/>
          <a:lstStyle/>
          <a:p>
            <a:fld id="{47435335-5B17-4466-A83E-C464EE81A262}" type="slidenum">
              <a:rPr lang="en-US" smtClean="0"/>
              <a:t>9</a:t>
            </a:fld>
            <a:endParaRPr lang="en-US"/>
          </a:p>
        </p:txBody>
      </p:sp>
      <p:cxnSp>
        <p:nvCxnSpPr>
          <p:cNvPr id="7" name="Straight Connector 6">
            <a:extLst>
              <a:ext uri="{FF2B5EF4-FFF2-40B4-BE49-F238E27FC236}">
                <a16:creationId xmlns:a16="http://schemas.microsoft.com/office/drawing/2014/main" id="{2B6FC611-A1E7-BB54-D5BC-6A950B1A1F6E}"/>
              </a:ext>
            </a:extLst>
          </p:cNvPr>
          <p:cNvCxnSpPr>
            <a:cxnSpLocks/>
          </p:cNvCxnSpPr>
          <p:nvPr/>
        </p:nvCxnSpPr>
        <p:spPr>
          <a:xfrm>
            <a:off x="2219325" y="6531428"/>
            <a:ext cx="8725766" cy="0"/>
          </a:xfrm>
          <a:prstGeom prst="line">
            <a:avLst/>
          </a:prstGeom>
          <a:ln w="12700"/>
        </p:spPr>
        <p:style>
          <a:lnRef idx="1">
            <a:schemeClr val="accent2"/>
          </a:lnRef>
          <a:fillRef idx="0">
            <a:schemeClr val="accent2"/>
          </a:fillRef>
          <a:effectRef idx="0">
            <a:schemeClr val="accent2"/>
          </a:effectRef>
          <a:fontRef idx="minor">
            <a:schemeClr val="tx1"/>
          </a:fontRef>
        </p:style>
      </p:cxnSp>
      <p:grpSp>
        <p:nvGrpSpPr>
          <p:cNvPr id="4" name="Group 3">
            <a:extLst>
              <a:ext uri="{FF2B5EF4-FFF2-40B4-BE49-F238E27FC236}">
                <a16:creationId xmlns:a16="http://schemas.microsoft.com/office/drawing/2014/main" id="{8C8D3AFC-119B-C987-ADF0-BA2A4AF1DE0B}"/>
              </a:ext>
            </a:extLst>
          </p:cNvPr>
          <p:cNvGrpSpPr>
            <a:grpSpLocks noChangeAspect="1"/>
          </p:cNvGrpSpPr>
          <p:nvPr/>
        </p:nvGrpSpPr>
        <p:grpSpPr>
          <a:xfrm>
            <a:off x="0" y="6355148"/>
            <a:ext cx="2350075" cy="320040"/>
            <a:chOff x="270923" y="6284801"/>
            <a:chExt cx="3357250" cy="457200"/>
          </a:xfrm>
        </p:grpSpPr>
        <p:pic>
          <p:nvPicPr>
            <p:cNvPr id="8" name="Picture 7">
              <a:extLst>
                <a:ext uri="{FF2B5EF4-FFF2-40B4-BE49-F238E27FC236}">
                  <a16:creationId xmlns:a16="http://schemas.microsoft.com/office/drawing/2014/main" id="{794EF3CC-2827-348D-833F-FFF6C150063F}"/>
                </a:ext>
              </a:extLst>
            </p:cNvPr>
            <p:cNvPicPr>
              <a:picLocks noChangeAspect="1"/>
            </p:cNvPicPr>
            <p:nvPr/>
          </p:nvPicPr>
          <p:blipFill rotWithShape="1">
            <a:blip r:embed="rId3"/>
            <a:srcRect l="18302" t="-510" b="47844"/>
            <a:stretch/>
          </p:blipFill>
          <p:spPr>
            <a:xfrm>
              <a:off x="270923" y="6321757"/>
              <a:ext cx="744382" cy="420244"/>
            </a:xfrm>
            <a:prstGeom prst="rect">
              <a:avLst/>
            </a:prstGeom>
          </p:spPr>
        </p:pic>
        <p:pic>
          <p:nvPicPr>
            <p:cNvPr id="12" name="Picture 11">
              <a:extLst>
                <a:ext uri="{FF2B5EF4-FFF2-40B4-BE49-F238E27FC236}">
                  <a16:creationId xmlns:a16="http://schemas.microsoft.com/office/drawing/2014/main" id="{838BF3D8-320B-0C37-F281-E41B67472261}"/>
                </a:ext>
              </a:extLst>
            </p:cNvPr>
            <p:cNvPicPr>
              <a:picLocks noChangeAspect="1"/>
            </p:cNvPicPr>
            <p:nvPr/>
          </p:nvPicPr>
          <p:blipFill rotWithShape="1">
            <a:blip r:embed="rId3"/>
            <a:srcRect t="50997" b="30236"/>
            <a:stretch/>
          </p:blipFill>
          <p:spPr>
            <a:xfrm>
              <a:off x="771477" y="6284801"/>
              <a:ext cx="1516704" cy="249273"/>
            </a:xfrm>
            <a:prstGeom prst="rect">
              <a:avLst/>
            </a:prstGeom>
          </p:spPr>
        </p:pic>
        <p:pic>
          <p:nvPicPr>
            <p:cNvPr id="13" name="Picture 12">
              <a:extLst>
                <a:ext uri="{FF2B5EF4-FFF2-40B4-BE49-F238E27FC236}">
                  <a16:creationId xmlns:a16="http://schemas.microsoft.com/office/drawing/2014/main" id="{33EB709D-3B66-6C46-F418-DEA5C6EE98CB}"/>
                </a:ext>
              </a:extLst>
            </p:cNvPr>
            <p:cNvPicPr>
              <a:picLocks noChangeAspect="1"/>
            </p:cNvPicPr>
            <p:nvPr/>
          </p:nvPicPr>
          <p:blipFill rotWithShape="1">
            <a:blip r:embed="rId3"/>
            <a:srcRect l="11651" t="68760" b="15388"/>
            <a:stretch/>
          </p:blipFill>
          <p:spPr>
            <a:xfrm>
              <a:off x="2288181" y="6321757"/>
              <a:ext cx="1339992" cy="210549"/>
            </a:xfrm>
            <a:prstGeom prst="rect">
              <a:avLst/>
            </a:prstGeom>
          </p:spPr>
        </p:pic>
        <p:cxnSp>
          <p:nvCxnSpPr>
            <p:cNvPr id="14" name="Straight Connector 13">
              <a:extLst>
                <a:ext uri="{FF2B5EF4-FFF2-40B4-BE49-F238E27FC236}">
                  <a16:creationId xmlns:a16="http://schemas.microsoft.com/office/drawing/2014/main" id="{5BB33D66-C180-9C24-025B-F91473D8AB30}"/>
                </a:ext>
              </a:extLst>
            </p:cNvPr>
            <p:cNvCxnSpPr>
              <a:cxnSpLocks/>
            </p:cNvCxnSpPr>
            <p:nvPr/>
          </p:nvCxnSpPr>
          <p:spPr>
            <a:xfrm>
              <a:off x="805546" y="6532306"/>
              <a:ext cx="2610571" cy="0"/>
            </a:xfrm>
            <a:prstGeom prst="line">
              <a:avLst/>
            </a:prstGeom>
            <a:ln w="1905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F62FDBC-8C2E-7099-6079-398DCA73D557}"/>
                </a:ext>
              </a:extLst>
            </p:cNvPr>
            <p:cNvPicPr>
              <a:picLocks noChangeAspect="1"/>
            </p:cNvPicPr>
            <p:nvPr/>
          </p:nvPicPr>
          <p:blipFill rotWithShape="1">
            <a:blip r:embed="rId3"/>
            <a:srcRect t="90347"/>
            <a:stretch/>
          </p:blipFill>
          <p:spPr>
            <a:xfrm>
              <a:off x="826179" y="6560590"/>
              <a:ext cx="1516704" cy="128224"/>
            </a:xfrm>
            <a:prstGeom prst="rect">
              <a:avLst/>
            </a:prstGeom>
          </p:spPr>
        </p:pic>
      </p:grpSp>
      <p:pic>
        <p:nvPicPr>
          <p:cNvPr id="10" name="Picture 2" descr="Therapeutic Index - Pharmacology - Medbullets Step 1">
            <a:extLst>
              <a:ext uri="{FF2B5EF4-FFF2-40B4-BE49-F238E27FC236}">
                <a16:creationId xmlns:a16="http://schemas.microsoft.com/office/drawing/2014/main" id="{F1413B4E-E8B5-A3C3-39B6-16E525475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754" y="662781"/>
            <a:ext cx="6364904" cy="475609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AF1367D1-DD5B-F705-4413-EF3F620188B4}"/>
              </a:ext>
            </a:extLst>
          </p:cNvPr>
          <p:cNvSpPr txBox="1">
            <a:spLocks/>
          </p:cNvSpPr>
          <p:nvPr/>
        </p:nvSpPr>
        <p:spPr>
          <a:xfrm>
            <a:off x="624506" y="5277870"/>
            <a:ext cx="10515600" cy="11768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If we have data from 100 patients given KRT-232 and their PK Curves and their PD Curves, </a:t>
            </a:r>
            <a:r>
              <a:rPr lang="en-US" sz="2600" b="1" dirty="0">
                <a:solidFill>
                  <a:srgbClr val="BD1032"/>
                </a:solidFill>
              </a:rPr>
              <a:t>can we determine the right dose for each patient?</a:t>
            </a:r>
            <a:endParaRPr lang="en-US" sz="2600" b="1" dirty="0">
              <a:solidFill>
                <a:srgbClr val="C00000"/>
              </a:solidFill>
            </a:endParaRPr>
          </a:p>
        </p:txBody>
      </p:sp>
    </p:spTree>
    <p:extLst>
      <p:ext uri="{BB962C8B-B14F-4D97-AF65-F5344CB8AC3E}">
        <p14:creationId xmlns:p14="http://schemas.microsoft.com/office/powerpoint/2010/main" val="28078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9209</TotalTime>
  <Words>941</Words>
  <Application>Microsoft Office PowerPoint</Application>
  <PresentationFormat>Widescreen</PresentationFormat>
  <Paragraphs>175</Paragraphs>
  <Slides>29</Slides>
  <Notes>10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Aptos</vt:lpstr>
      <vt:lpstr>Arial</vt:lpstr>
      <vt:lpstr>Buckeye Sans 2</vt:lpstr>
      <vt:lpstr>Buckeye Serif 2</vt:lpstr>
      <vt:lpstr>Buckeye Serif 2 Black</vt:lpstr>
      <vt:lpstr>Calibri</vt:lpstr>
      <vt:lpstr>Calibri Light</vt:lpstr>
      <vt:lpstr>Cambria Math</vt:lpstr>
      <vt:lpstr>Times New Roman</vt:lpstr>
      <vt:lpstr>Office Theme</vt:lpstr>
      <vt:lpstr>PowerPoint Presentation</vt:lpstr>
      <vt:lpstr>Course sessions</vt:lpstr>
      <vt:lpstr>Materials</vt:lpstr>
      <vt:lpstr>PowerPoint Presentation</vt:lpstr>
      <vt:lpstr>Individualized Medicine</vt:lpstr>
      <vt:lpstr>New Drug: KRT-232 aka Navtemadlin </vt:lpstr>
      <vt:lpstr>PowerPoint Presentation</vt:lpstr>
      <vt:lpstr>PHARMACODYNAMICS</vt:lpstr>
      <vt:lpstr>PowerPoint Presentation</vt:lpstr>
      <vt:lpstr>PowerPoint Presentation</vt:lpstr>
      <vt:lpstr>PowerPoint Presentation</vt:lpstr>
      <vt:lpstr>Remember our model?</vt:lpstr>
      <vt:lpstr>PowerPoint Presentation</vt:lpstr>
      <vt:lpstr>Definitions</vt:lpstr>
      <vt:lpstr>Model Diagnosis</vt:lpstr>
      <vt:lpstr>Model Diagnosis</vt:lpstr>
      <vt:lpstr>Model Diagnosis</vt:lpstr>
      <vt:lpstr>Questions?</vt:lpstr>
      <vt:lpstr>PART 4</vt:lpstr>
      <vt:lpstr>Individualized Medicine</vt:lpstr>
      <vt:lpstr>Simulated PK Curves </vt:lpstr>
      <vt:lpstr>Simulated PD curves</vt:lpstr>
      <vt:lpstr>Simulated PK/PD for first 12 patients</vt:lpstr>
      <vt:lpstr>PowerPoint Presentation</vt:lpstr>
      <vt:lpstr>PowerPoint Presentation</vt:lpstr>
      <vt:lpstr>Dose Adjustments</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 Siying</dc:creator>
  <cp:lastModifiedBy>Partey, Alexandra</cp:lastModifiedBy>
  <cp:revision>7</cp:revision>
  <dcterms:created xsi:type="dcterms:W3CDTF">2024-03-14T19:18:00Z</dcterms:created>
  <dcterms:modified xsi:type="dcterms:W3CDTF">2025-06-24T19:48:24Z</dcterms:modified>
</cp:coreProperties>
</file>